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84"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734E6-218F-442D-80BD-7F40BE36A64D}"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34E6-218F-442D-80BD-7F40BE36A64D}"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34E6-218F-442D-80BD-7F40BE36A64D}"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34E6-218F-442D-80BD-7F40BE36A64D}"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734E6-218F-442D-80BD-7F40BE36A64D}"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734E6-218F-442D-80BD-7F40BE36A64D}"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734E6-218F-442D-80BD-7F40BE36A64D}" type="datetimeFigureOut">
              <a:rPr lang="en-US" smtClean="0"/>
              <a:pPr/>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734E6-218F-442D-80BD-7F40BE36A64D}" type="datetimeFigureOut">
              <a:rPr lang="en-US" smtClean="0"/>
              <a:pPr/>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734E6-218F-442D-80BD-7F40BE36A64D}" type="datetimeFigureOut">
              <a:rPr lang="en-US" smtClean="0"/>
              <a:pPr/>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734E6-218F-442D-80BD-7F40BE36A64D}"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734E6-218F-442D-80BD-7F40BE36A64D}"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29A9B-9D90-403E-BC7E-BAA66FE93B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734E6-218F-442D-80BD-7F40BE36A64D}" type="datetimeFigureOut">
              <a:rPr lang="en-US" smtClean="0"/>
              <a:pPr/>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29A9B-9D90-403E-BC7E-BAA66FE93B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acebook.com/flipflopfanc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facebook.com/WGVAB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World </a:t>
            </a:r>
            <a:r>
              <a:rPr lang="en-US" dirty="0" smtClean="0"/>
              <a:t>Golf Village Athletics Booster Club (WGVABC)</a:t>
            </a: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r>
              <a:rPr lang="en-US" dirty="0" smtClean="0"/>
              <a:t>Fundraising </a:t>
            </a:r>
            <a:r>
              <a:rPr lang="en-US" dirty="0" smtClean="0"/>
              <a:t>Parent Meeting</a:t>
            </a:r>
            <a:endParaRPr lang="en-US" dirty="0"/>
          </a:p>
        </p:txBody>
      </p:sp>
      <p:pic>
        <p:nvPicPr>
          <p:cNvPr id="4" name="Picture 2" descr="http://static.wixstatic.com/media/3e5c29_1ce99feb08024d0e911a5c82dc98db0a.png_srz_p_736_302_75_22_0.50_1.20_0.00_png_sr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
            <a:ext cx="7010400" cy="2876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None/>
            </a:pPr>
            <a:r>
              <a:rPr lang="en-US" sz="1400" dirty="0" smtClean="0"/>
              <a:t>Want to help with </a:t>
            </a:r>
            <a:r>
              <a:rPr lang="en-US" sz="1400" dirty="0" smtClean="0"/>
              <a:t>fundraisers? Got </a:t>
            </a:r>
            <a:r>
              <a:rPr lang="en-US" sz="1400" dirty="0" smtClean="0"/>
              <a:t>ideas</a:t>
            </a:r>
            <a:r>
              <a:rPr lang="en-US" sz="1400" dirty="0" smtClean="0"/>
              <a:t>?</a:t>
            </a:r>
          </a:p>
          <a:p>
            <a:pPr>
              <a:buNone/>
            </a:pPr>
            <a:endParaRPr lang="en-US" sz="1400" dirty="0"/>
          </a:p>
          <a:p>
            <a:pPr>
              <a:buNone/>
            </a:pPr>
            <a:r>
              <a:rPr lang="en-US" sz="1400" dirty="0" smtClean="0"/>
              <a:t>We need your help? The more money we can raise for the WGVABC will help the team girls with the financial aspects of competitions.</a:t>
            </a:r>
          </a:p>
          <a:p>
            <a:pPr>
              <a:buNone/>
            </a:pPr>
            <a:endParaRPr lang="en-US" sz="1400" dirty="0"/>
          </a:p>
          <a:p>
            <a:pPr>
              <a:buNone/>
            </a:pPr>
            <a:r>
              <a:rPr lang="en-US" sz="1400" dirty="0"/>
              <a:t>Are you Not seeing the benefit? </a:t>
            </a:r>
            <a:r>
              <a:rPr lang="en-US" sz="1400" dirty="0"/>
              <a:t>Don’t have the time</a:t>
            </a:r>
            <a:r>
              <a:rPr lang="en-US" sz="1400" dirty="0" smtClean="0"/>
              <a:t>?</a:t>
            </a:r>
          </a:p>
          <a:p>
            <a:pPr>
              <a:buNone/>
            </a:pPr>
            <a:endParaRPr lang="en-US" sz="1400" dirty="0"/>
          </a:p>
          <a:p>
            <a:r>
              <a:rPr lang="en-US" sz="1400" dirty="0" smtClean="0"/>
              <a:t>There is always something you can do to through out the fundraisers that maybe be a good fit or of interest to you.</a:t>
            </a:r>
            <a:endParaRPr lang="en-US" sz="1400" dirty="0"/>
          </a:p>
          <a:p>
            <a:pPr>
              <a:buNone/>
            </a:pPr>
            <a:endParaRPr lang="en-US" sz="1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067" y="-46038"/>
            <a:ext cx="8229600" cy="731838"/>
          </a:xfrm>
        </p:spPr>
        <p:txBody>
          <a:bodyPr>
            <a:normAutofit/>
          </a:bodyPr>
          <a:lstStyle/>
          <a:p>
            <a:r>
              <a:rPr lang="en-US" sz="4000" dirty="0" smtClean="0"/>
              <a:t>Fundraising Ideas</a:t>
            </a:r>
            <a:endParaRPr lang="en-US" sz="4000" dirty="0"/>
          </a:p>
        </p:txBody>
      </p:sp>
      <p:sp>
        <p:nvSpPr>
          <p:cNvPr id="3" name="Content Placeholder 2"/>
          <p:cNvSpPr>
            <a:spLocks noGrp="1"/>
          </p:cNvSpPr>
          <p:nvPr>
            <p:ph idx="1"/>
          </p:nvPr>
        </p:nvSpPr>
        <p:spPr>
          <a:xfrm>
            <a:off x="457200" y="457200"/>
            <a:ext cx="8229600" cy="6172200"/>
          </a:xfrm>
        </p:spPr>
        <p:txBody>
          <a:bodyPr>
            <a:noAutofit/>
          </a:bodyPr>
          <a:lstStyle/>
          <a:p>
            <a:pPr marL="0" indent="0">
              <a:buNone/>
            </a:pPr>
            <a:r>
              <a:rPr lang="en-US" sz="1400" b="1" dirty="0" smtClean="0"/>
              <a:t>Current Fundraisers:</a:t>
            </a:r>
          </a:p>
          <a:p>
            <a:pPr>
              <a:buFont typeface="+mj-lt"/>
              <a:buAutoNum type="arabicPeriod"/>
            </a:pPr>
            <a:endParaRPr lang="en-US" sz="1400" b="1" dirty="0" smtClean="0"/>
          </a:p>
          <a:p>
            <a:pPr>
              <a:buFont typeface="+mj-lt"/>
              <a:buAutoNum type="arabicPeriod"/>
            </a:pPr>
            <a:r>
              <a:rPr lang="en-US" sz="1400" b="1" dirty="0" smtClean="0"/>
              <a:t>WGVABC Craft/Vendor Event: </a:t>
            </a:r>
            <a:r>
              <a:rPr lang="en-US" sz="1400" dirty="0" smtClean="0"/>
              <a:t>at the gym Nov 1</a:t>
            </a:r>
            <a:r>
              <a:rPr lang="en-US" sz="1400" baseline="30000" dirty="0" smtClean="0"/>
              <a:t>st</a:t>
            </a:r>
            <a:r>
              <a:rPr lang="en-US" sz="1400" dirty="0" smtClean="0"/>
              <a:t> 10-4 (currently have 26 vendors)</a:t>
            </a:r>
          </a:p>
          <a:p>
            <a:pPr lvl="1"/>
            <a:r>
              <a:rPr lang="en-US" sz="1400" dirty="0" smtClean="0"/>
              <a:t>Volunteers – bake table, help vendors with set up, </a:t>
            </a:r>
            <a:r>
              <a:rPr lang="en-US" sz="1400" dirty="0" err="1" smtClean="0"/>
              <a:t>etc</a:t>
            </a:r>
            <a:endParaRPr lang="en-US" sz="1400" dirty="0" smtClean="0"/>
          </a:p>
          <a:p>
            <a:pPr>
              <a:buFont typeface="+mj-lt"/>
              <a:buAutoNum type="arabicPeriod"/>
            </a:pPr>
            <a:endParaRPr lang="en-US" sz="1400" dirty="0"/>
          </a:p>
          <a:p>
            <a:pPr>
              <a:buFont typeface="+mj-lt"/>
              <a:buAutoNum type="arabicPeriod"/>
            </a:pPr>
            <a:r>
              <a:rPr lang="en-US" sz="1400" b="1" dirty="0" smtClean="0"/>
              <a:t>Amazon Smiles link</a:t>
            </a:r>
            <a:r>
              <a:rPr lang="en-US" sz="1400" dirty="0" smtClean="0"/>
              <a:t>: If you shop through the WGVABC amazon smiles link a percentage of your sales goes to booster club account.</a:t>
            </a:r>
          </a:p>
          <a:p>
            <a:pPr marL="0" indent="0">
              <a:buNone/>
            </a:pPr>
            <a:endParaRPr lang="en-US" sz="1400" dirty="0"/>
          </a:p>
          <a:p>
            <a:pPr marL="0" indent="0">
              <a:buNone/>
            </a:pPr>
            <a:r>
              <a:rPr lang="en-US" sz="1400" b="1" dirty="0" smtClean="0"/>
              <a:t>3.      Poinsettias Sale </a:t>
            </a:r>
            <a:r>
              <a:rPr lang="en-US" sz="1400" dirty="0" smtClean="0"/>
              <a:t>- $6.50</a:t>
            </a:r>
          </a:p>
          <a:p>
            <a:pPr lvl="1"/>
            <a:r>
              <a:rPr lang="en-US" sz="1400" dirty="0" smtClean="0"/>
              <a:t>Gift Ideas : Church group hosts, teachers, extra curricular activities teachers/coaches, friends, family, etc.</a:t>
            </a:r>
          </a:p>
          <a:p>
            <a:pPr>
              <a:buFont typeface="+mj-lt"/>
              <a:buAutoNum type="arabicPeriod"/>
            </a:pPr>
            <a:endParaRPr lang="en-US" sz="1400" dirty="0"/>
          </a:p>
          <a:p>
            <a:pPr>
              <a:buAutoNum type="arabicPeriod" startAt="4"/>
            </a:pPr>
            <a:r>
              <a:rPr lang="en-US" sz="1400" b="1" dirty="0" smtClean="0"/>
              <a:t>Team color Tulle Flip Flops </a:t>
            </a:r>
            <a:r>
              <a:rPr lang="en-US" sz="1400" dirty="0" smtClean="0"/>
              <a:t>- $7 (for kids and moms) – a percentage of the sales goes to booster club. </a:t>
            </a:r>
          </a:p>
          <a:p>
            <a:pPr lvl="1"/>
            <a:r>
              <a:rPr lang="en-US" sz="1400" dirty="0" smtClean="0"/>
              <a:t>Contact Melissa </a:t>
            </a:r>
            <a:r>
              <a:rPr lang="en-US" sz="1400" dirty="0" err="1" smtClean="0"/>
              <a:t>Lampugnano</a:t>
            </a:r>
            <a:r>
              <a:rPr lang="en-US" sz="1400" dirty="0" smtClean="0"/>
              <a:t> for orders or visit </a:t>
            </a:r>
            <a:r>
              <a:rPr lang="en-US" sz="1400" dirty="0" smtClean="0">
                <a:hlinkClick r:id="rId2"/>
              </a:rPr>
              <a:t>www.facebook.com/flipflopfancies</a:t>
            </a:r>
            <a:r>
              <a:rPr lang="en-US" sz="1400" dirty="0" smtClean="0"/>
              <a:t> or message the WGVABC Facebook page.</a:t>
            </a:r>
          </a:p>
          <a:p>
            <a:pPr lvl="1">
              <a:buAutoNum type="arabicPeriod" startAt="4"/>
            </a:pPr>
            <a:endParaRPr lang="en-US" sz="1400" dirty="0" smtClean="0"/>
          </a:p>
          <a:p>
            <a:pPr marL="0" indent="0">
              <a:buNone/>
            </a:pPr>
            <a:r>
              <a:rPr lang="en-US" sz="1400" b="1" dirty="0" smtClean="0"/>
              <a:t>Additional Fundraiser Ideas:</a:t>
            </a:r>
            <a:endParaRPr lang="en-US" sz="1400" b="1" dirty="0" smtClean="0"/>
          </a:p>
          <a:p>
            <a:r>
              <a:rPr lang="en-US" sz="1400" b="1" dirty="0"/>
              <a:t>Garage </a:t>
            </a:r>
            <a:r>
              <a:rPr lang="en-US" sz="1400" b="1" dirty="0" smtClean="0"/>
              <a:t>sale </a:t>
            </a:r>
            <a:r>
              <a:rPr lang="en-US" sz="1400" dirty="0" smtClean="0"/>
              <a:t>– (yea or </a:t>
            </a:r>
            <a:r>
              <a:rPr lang="en-US" sz="1400" dirty="0" err="1" smtClean="0"/>
              <a:t>nea</a:t>
            </a:r>
            <a:r>
              <a:rPr lang="en-US" sz="1400" dirty="0" smtClean="0"/>
              <a:t>) – if so pick a date – need volunteers and donations</a:t>
            </a:r>
            <a:endParaRPr lang="en-US" sz="1400" dirty="0"/>
          </a:p>
          <a:p>
            <a:r>
              <a:rPr lang="en-US" sz="1400" b="1" dirty="0" smtClean="0"/>
              <a:t>Individual collection </a:t>
            </a:r>
            <a:r>
              <a:rPr lang="en-US" sz="1400" dirty="0" smtClean="0"/>
              <a:t>– Hand out containers the girls could collect money (coins), once filled they can add to their accounts</a:t>
            </a:r>
            <a:endParaRPr lang="en-US" sz="1400" dirty="0"/>
          </a:p>
          <a:p>
            <a:r>
              <a:rPr lang="en-US" sz="1400" b="1" dirty="0" smtClean="0"/>
              <a:t>Business Discount Cards </a:t>
            </a:r>
            <a:r>
              <a:rPr lang="en-US" sz="1400" dirty="0" smtClean="0"/>
              <a:t>– This would be on the same lines as what PTA is offering. We create plastic cards that is associated with a bunch of business discounts (charge for the card and charge business’ to advertise on the card) – Come up with details</a:t>
            </a:r>
          </a:p>
          <a:p>
            <a:r>
              <a:rPr lang="en-US" sz="1400" b="1" dirty="0" smtClean="0"/>
              <a:t>Handmade Greeting Cards </a:t>
            </a:r>
            <a:r>
              <a:rPr lang="en-US" sz="1400" dirty="0" smtClean="0"/>
              <a:t>– Usborne Books Offers a greeting cards fundraiser</a:t>
            </a:r>
            <a:endParaRPr lang="en-US" sz="1400" dirty="0"/>
          </a:p>
          <a:p>
            <a:r>
              <a:rPr lang="en-US" sz="1400" b="1" dirty="0" smtClean="0"/>
              <a:t>Fundraising at Nov 15</a:t>
            </a:r>
            <a:r>
              <a:rPr lang="en-US" sz="1400" b="1" baseline="30000" dirty="0" smtClean="0"/>
              <a:t>th</a:t>
            </a:r>
            <a:r>
              <a:rPr lang="en-US" sz="1400" b="1" dirty="0" smtClean="0"/>
              <a:t> Craft/Vendor Show </a:t>
            </a:r>
            <a:r>
              <a:rPr lang="en-US" sz="1400" dirty="0" smtClean="0"/>
              <a:t>– Bake sale – volunteers, girls</a:t>
            </a:r>
            <a:endParaRPr lang="en-US" sz="1400" dirty="0"/>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738"/>
            <a:ext cx="5334000" cy="5813425"/>
          </a:xfrm>
        </p:spPr>
        <p:txBody>
          <a:bodyPr>
            <a:normAutofit/>
          </a:bodyPr>
          <a:lstStyle/>
          <a:p>
            <a:pPr marL="0" indent="0">
              <a:buNone/>
            </a:pPr>
            <a:r>
              <a:rPr lang="en-US" sz="1600" b="1" dirty="0" smtClean="0"/>
              <a:t>We are creating events on our Facebook page for all Fundraising efforts</a:t>
            </a:r>
          </a:p>
          <a:p>
            <a:pPr lvl="1"/>
            <a:r>
              <a:rPr lang="en-US" sz="1400" dirty="0" smtClean="0"/>
              <a:t>This allows us to “Join” and “Share” the events </a:t>
            </a:r>
          </a:p>
          <a:p>
            <a:pPr lvl="2"/>
            <a:r>
              <a:rPr lang="en-US" sz="1000" dirty="0" smtClean="0"/>
              <a:t>By Joining you will be up to date on all activity on the event </a:t>
            </a:r>
          </a:p>
          <a:p>
            <a:pPr lvl="2"/>
            <a:r>
              <a:rPr lang="en-US" sz="1000" dirty="0" smtClean="0"/>
              <a:t>By sharing you will be spreading the word and helping the WGVABC gain exposure</a:t>
            </a:r>
          </a:p>
          <a:p>
            <a:pPr marL="914400" lvl="2" indent="0">
              <a:buNone/>
            </a:pPr>
            <a:endParaRPr lang="en-US" sz="1000" dirty="0" smtClean="0"/>
          </a:p>
          <a:p>
            <a:pPr marL="114300" indent="0">
              <a:buNone/>
            </a:pPr>
            <a:r>
              <a:rPr lang="en-US" sz="1600" b="1" dirty="0" smtClean="0"/>
              <a:t>What I would like each of you to do:</a:t>
            </a:r>
          </a:p>
          <a:p>
            <a:pPr marL="114300" indent="0">
              <a:buNone/>
            </a:pPr>
            <a:endParaRPr lang="en-US" sz="1400" dirty="0"/>
          </a:p>
          <a:p>
            <a:pPr marL="114300" indent="0">
              <a:buNone/>
            </a:pPr>
            <a:r>
              <a:rPr lang="en-US" sz="1400" dirty="0" smtClean="0"/>
              <a:t>Like our WGVABC Facebook page </a:t>
            </a:r>
          </a:p>
          <a:p>
            <a:pPr marL="971550" lvl="1" indent="-457200"/>
            <a:r>
              <a:rPr lang="en-US" sz="1400" dirty="0" smtClean="0">
                <a:hlinkClick r:id="rId2"/>
              </a:rPr>
              <a:t>www.facebook.com/WGVABC</a:t>
            </a:r>
            <a:endParaRPr lang="en-US" sz="1400" dirty="0" smtClean="0"/>
          </a:p>
          <a:p>
            <a:pPr marL="114300" indent="0">
              <a:buNone/>
            </a:pPr>
            <a:r>
              <a:rPr lang="en-US" sz="1400" dirty="0"/>
              <a:t>Join the </a:t>
            </a:r>
            <a:r>
              <a:rPr lang="en-US" sz="1400" dirty="0" smtClean="0"/>
              <a:t>events</a:t>
            </a:r>
          </a:p>
          <a:p>
            <a:pPr lvl="1"/>
            <a:r>
              <a:rPr lang="en-US" sz="1400" dirty="0" smtClean="0"/>
              <a:t>www.facebook.com/events/302655949936086</a:t>
            </a:r>
            <a:r>
              <a:rPr lang="en-US" sz="1400" dirty="0"/>
              <a:t>/</a:t>
            </a:r>
          </a:p>
          <a:p>
            <a:pPr marL="514350" lvl="1" indent="0">
              <a:buNone/>
            </a:pPr>
            <a:endParaRPr lang="en-US" sz="1000" dirty="0"/>
          </a:p>
          <a:p>
            <a:pPr marL="114300" indent="0">
              <a:buNone/>
            </a:pPr>
            <a:r>
              <a:rPr lang="en-US" sz="1400" dirty="0" smtClean="0"/>
              <a:t>Share the events with all your friends </a:t>
            </a:r>
          </a:p>
          <a:p>
            <a:pPr marL="800100" lvl="1"/>
            <a:r>
              <a:rPr lang="en-US" sz="1400" dirty="0" smtClean="0"/>
              <a:t>If you don’t know how to do any of the above following, I am glad to help.</a:t>
            </a:r>
            <a:endParaRPr lang="en-US" sz="1400" dirty="0"/>
          </a:p>
          <a:p>
            <a:pPr marL="0" indent="0">
              <a:buNone/>
            </a:pPr>
            <a:endParaRPr lang="en-US" sz="1400" dirty="0" smtClean="0"/>
          </a:p>
          <a:p>
            <a:pPr marL="0" indent="0">
              <a:buNone/>
            </a:pPr>
            <a:r>
              <a:rPr lang="en-US" sz="1400" dirty="0"/>
              <a:t>*</a:t>
            </a:r>
            <a:r>
              <a:rPr lang="en-US" sz="1400" dirty="0" smtClean="0"/>
              <a:t>Keep in mind, you can share these events with everyone, even if they are not local, almost all of our fundraisers are order based fundraisers which can be places online or through you. </a:t>
            </a:r>
            <a:endParaRPr lang="en-US" sz="1400" dirty="0" smtClean="0"/>
          </a:p>
        </p:txBody>
      </p:sp>
      <p:sp>
        <p:nvSpPr>
          <p:cNvPr id="4" name="AutoShape 2" descr="data:image/jpeg;base64,/9j/4AAQSkZJRgABAQAAAQABAAD/2wCEAAkGBxAHBhUUBxQUFRUXFhwaGBcVGRMfIBcaHx4XGxcaFxYeKCkgGBwlHBYUIjEtJTUrLi4uGR8zOjMsNygtLisBCgoKDg0OGxAQGiwlHyUvLzY0MjIsLS8xNCwvMDQsLiwsLCwvLCwsNCwsNywsLCwsLywvLCwsLCwsLCw0LCwsLP/AABEIAKgBLAMBIgACEQEDEQH/xAAcAAEAAgMBAQEAAAAAAAAAAAAABAYCBQcBAwj/xABDEAACAQIDBAYGBggFBQAAAAAAAQIDEQQFEgYhMZEHExVRYuEiQWFxgaEUMkJScrIXIzQ2c4KSsTNTwdHxFiRUs8L/xAAZAQEAAwEBAAAAAAAAAAAAAAAAAgMEAQX/xAAnEQEAAgICAgIBAwUAAAAAAAAAAQIREgMhE0EEMRRRwdEiMnHw8f/aAAwDAQACEQMRAD8ArYAPdeeAAAAAAAAAAAAAAAAAAAAAAAAAAAAAAAAAAAAAAAAAAAAAAAAAAAAAAAAAAAAAAAAAAAAAAAAAAAAAAAAAAAAAAAAAHlwPQAAAAAAAAAAAAAAAAAAAAAAAAAAAAAAAAAAAAAAAAAAAAAAAeaddRRW67LrlnR3Ux2VqqnBKUbxUnK7XqbtuVymUf2uHvO/7Lb9m8P8Awo/2MnyeS1MYW8VYt9uCY7CPAYjTJNK7TT+zJcUfIunSbl6oZlKUftxUv5o7pfJLmUqLvEv4rbVyhaMS9ABYiAAAAAANls3lfbWeUqF7KcvSa9UUnKVvbZNL2tHZI7NZZlmE/W0KCiuM6qi+c5lHLzxxzj2spxzbtwkFm6Q44aG0C7H6rq+qj/g6NOq87/V3Xtb5FZLa22iJQmMTgABJwAAAAAAWjo+yGhn+azhmGrTGnqSi7XepLe+7ebPpJ2fwuR4Wh2ZT0OUp6nqm27KNuLfeyqeWsX09p6TrsogALUAAAAAAALx0dbMYbP6FWWZKT0SSSUmlvV99t5C94pXaUq1m04hRwWrpHymhk2dwp5bDRF0YyavJ3eqom7tt8EiqnaWi1cw5MYnAACTgAAABjvnLTT4v5HBKynCyxuPSoq7uoxXfJ7l/c/QWBw6y3LIU1v0QjH32Vii9GOznVQWIxC3K6p39b4Sn/dL4+wvGKnqqW7jzfkX3tj9GrjriMuedKU01Tvx0VH+XzOb0/wDDRdekLEfTs3nCk16EVD48Zf3t8CorBVEtzh8zXwf00jKi/cvmD6fQ6nfD5iWEqRW7S/Yrl20I4fMGMZaluMiTgAAOjdGmzE+vo43rI6bTWizv9qHHhx3lx2zyGe0WUKlQnGDVRSvJN7kpK273oo/RptFiO0aWE9DqbTf1Xq4Sn9a/f7C5bfZ3WyHJY1MBp1OpGPpK6s1JvdddyPN5d/NH6+mqmujnVPYSrPaOWEjVhqjR61z0ytvkoqNuN99zaPorxFt2Ipf0zNNl+1WYVs9nWwMI1K1SCi1GnKXoxta0U7r1FsybaHOqmaU45jhX1cppTfVVI6U3ZyvfdbjvL725o9wrrFJ9KPtFsritnrPHKLhJ2U4NuN+53Sadl61zGzmyuK2ik3gkowTs6k21FPuVruT93xtc6x0g0lW2PxGv1RUl74yi1/YmbJ4SOC2aw8KSt+qi37XJapP4tsr/ACrePPvKXhjbHpRP0U1dH7VC/d1cv76iq7R7NVshzGFKq41JTV4dXq33elKzXG/dc3GN6RcweNl1EqcYqTSjoTsr7rt72ydslm9TajbajPM1DVSpTtpTSfc2m3v9NlsTzV/qv9IzFJ6h8cu6MMViKKljatOk39mzm1+KzSv7mzzMujHFYag5YKpCs19mzg3+G7ab97R0LauGOqZals44xqOavKTjuhZ3tdNXvpXMy2VjjaeV22icXVUnZx0742Vm7WV76l8EZ/yOTG2Y/wALPFXOMOf9EUXDaCspppqk00+KanG6a9TLhtxsxU2mhRVCcYKDk25Jvio2sl7mRMow8cP0m4vq92qhGT97cL82r/Ez6RdosRs/haXZ2lOpKSbkr2slwXD1+u4tNrcsTX7mP2IiIpMSrWJ6K68KTeGxFOcu6UJRv8byKT2bW7S6hU5ddq06PXq7u7234W33sdn2Czurn2RdZjtOuNSUG4q17KLTt6n6XyImXYOD6SsVUaV40KdvfJJN++0EiyvyL1m0X7wjPHWcTCrYLotxNWknjK1Om/uqMp297vFX9xHzbo1xeCoOWDlCulvcYpxl/LF3T537rls6RtpsRkEaMct0p1NTcpK9lHTuS4b9XyNtsTnFTPNn41cYkp6pRencnZ2vb1brEfNzRWLzjDulJnX24fgcFUx+LjTwcXOcnZRXz48Lb734F4wnRZiKlJPFV6cH3RjKVvjeJY9mMup0Nu8wlBL0er0+zrE5z5yij49I21WIyGvShlulOUXKUpK/BpJJcF6/kTtzXteK0/32jHHWIzZVM66OcXl2Hc8NKNeKV2opqVu9Qd7/AAd/YywdDn7BiPxx/Ky17H5tPO9nqdbEpKUtSlp4XjKUbpeq+m5q9i8PHCZzmEKKsliE0u68dVvmVX5bWpatvuP5TrSItEwp3S7+8tO3/jx/PVM8J0Y4mvhYyrVadNuKbg1JuN/U33ouuP2d7S22hiMUr06VGOlP7VTXUa+EU0/e4+01vSbtJ2bl/wBHwj/W1V6TX2KfBv3y3pfzewlTltMVpRyaR3azlGMoxw+LlGjNVFFtKaTSlb1r2GOCw6xVdqd91rK/efIk5U9OMfwfzNtvpnhN7CX3X/Uv9zzsLwv+pf7m9nJqW481sqzKeIaKeSKEbyi7fiLVsjsLLGSjUxUerouz4+lUXFW+6n38u81+Id8LK51bZv8Ad7D/AMGn+VFPNyWrXpPjrEy2FKmqVNRpJJJWSXBJcEke2PQYGlg6UW98VyQ6mP3VyRmAIGKpQVT0Yx9u5FV27VGGSfrFHW5Lq9yvxWq3s03+RaaySqvSc06TKUI469N2k6V5b+6+n3XSNHDGbQpvPSiSalXm4cL/APJ6YU/qIzPUhlAAdFo6M/3xpfhn+SRd+lv92I/x4/lqHNdmM3WRZ1CvKGvSpLTe17prjZ95vNr9t1tHlapRounaandzT4KStay+8ZeTjtPNFojpbW0RSYXXotwsKOysZ00tVSU3N+t2k4pfBJc33n2r7R4yO030ejgpunriuuvK2l21T+rp3Xe6/qOd7H7Z1Nm4OnOHWUm76b2cX63F79z7n8t97DjulRulbL8PaXfUluX8sePNFN+C+8zjOVleSusd4W7br90MT/Df+hK2XxEcVs5h5U+DpQ5pJNfBpo53nvSKs2yapR+juLqR06tadvbbSabZXbLEbORcIJVKTd9Em1Z+twlv039zXzOR8a88ePeTy12ZY7YfMYY6ap0HJanaUZU7NX3Pe93xNrsVltbZ3bSlDNoqEqtKaitUX7Ve277DNt+lWlo/Zql/xxtzKdtTtRPP80p1qcOpdNWjaV3dPUpXsrO5fHlvGtoxCE6V7iXXNqp42nlqezqjKopK8ZW3xs72u0r30v4MqNPMNo6j3UIL3qkv/oiZX0pVKVFRzSiptfbpy0398GrX9zXuRNq9KtNR/U4abfinFfNJlFeLkr1pEpzes95llsVXxNfbnE9taVWjQjGSjay3wa4buDRK6UcoxGbYegstpyqOMp6tNt11G3F+xlNy/bWWC2mrYvqVJ1kk4a2tNtPCVnf6vd6yzU+lWk4/rMNNP2Ti/m0iVuPki8XrHr9nItWa4mW+6O8orZNs/ozCOmcqkp6bp2TUUk2t1/Rv8SPlWMhLpHxcE9/U018Y2cv/AGIruZdKdSpSayygoN/bqS1W90Ekr+9/Ao2FzSvhczVejN9bqctb33b+tfvTu7+87XgvbabdZJ5KxiI9OodJ+QYnOI0ZZZDrNGtSinFP0tNmrtXXos3GwWVVcn2bhTx60z1Sk43Ttd7k2t17FVwXSq1Stj8PeXrdOe5/yyW7myNm/ShVxFBxyukqTf25S1NfhjZJP339xDxc01jjx07vSJ2ysuzWMhV26zGMHvfVW9uiLjPlJpGv6TtncVm+Jo1Msh1ijGUZJOKa3pp72rric2y3M62WZiq2Dk1UTbu9+q/1lL7yfr/3L/hOlX9X/wB7hnq76c9z+DW7myy3Del4tTv/AJhGL1tXFlt2IyyplGzNKljUlNam0mnbVKUrXW66TIOx1aNfPMxlSd19IS5R0v5plSzrpNrYvDuGV01Rvu1uWqSXhVkov27zWbGbYLZqhUjOk6muSlfXa1lbudyHg5Ji0zHc/wApeSsTER9Q6Ri9oPoO2sMNiXaFWjFwfdU1VFb+ZJL3pd5p+lHZ36fgPpOFX6ykvTS+1T484737nL2FC2v2i/6izWFalB0nGmoparu6lKV07K31vkWnCdKThg4xxmH1yUUpSU0lJ8G9Ol2udjhvTW1Y79ub1tmJc548D64B2xr/AA/6o22BzmlgsTVdCk4wm7xjdNxW/wBG+7cr7nvt3M1GGlfME+F09y5myZmYnpStc97+B4E70ov2I++CwlTHYhQwkXKT9Stzb9RSkjV/2SR1fZv93sP/AAaf5UcuzLDTwcJwxMXGS4p/DmdR2b/d7D/waf5UZvkf2wt4vtsgAZF4eSV47tx6fLEtql6IEFq63cziG1GuOYSjVm5vrJKUnxlZ2udb2mqVaOS1JYGSjKKu3bfp9el+p+3f/quKYubqYt9Z9nh8fX7zd8aveWbll8z0A3qAAAAAAAAAAAAAAAAAAAAAAAAAAAAAAAAA9oO2Mh8f7HhjJX4bmuDOTGYFso1YOhHVJJpE7K817MxWvDyi3Zxad96fFbndcFwKT9Iq/e+SHX1fv/KJTPHM9J7LfmuYfTU3OSvpUUk27JJJK7bb4cW22ZZbtxicpnCFSalTUUlCailpW5JTSunbvv8AEpvXVfvvkjCSdSV6rcvePDExiTeft139JNL/ACZ/1RH6SaX+RP8Aqicg6mPcOpj3EPxaJeazr/6SaX+RP+qJ863SLSqK3UzS/FE5J1Me4dTHuH4tDy2XnabbX6fhXTpJQg+KveUu5exX/wCSkXc5uU+LYjBR4IyLqccU+kJtkABYiAAAAAAAAAAAAAAAAAAAAAAAAAAAAAAAAAAAAAAAAAAAAAAAAAADy4uTOyfG+XmOyfG+XmR2h3CHcXJnZPjfLzHZPjfLzG0GEO4uTOyfG+XmOyfG+XmNoMIdxcmdk+N8vMdk+N8vMbQYQ7i5M7J8b5eY7J8b5eY2gwh3FyZ2T43y8x2T43y8xtBhDuLkzsnxvl5jsnxvl5jaDCHcXJnZPjfLzHZPjfLzG0GEO4uTOyfG+XmOyfG+XmNoMIdxcmdk+N8vMdk+N8vMbQYQ7i5M7J8b5eY7J8b5eY2gwh3FyZ2T43y8x2T43y8xtBhDuLkzsnxvl5jsnxvl5jaDCHcXJnZPjfLzHZPjfLzG0GEO4uTOyfG+XmOyfG+XmNoMIdxcmdk+N8vMdk+N8vMbQYQ7i5M7J8b5eY7J8b5eY2gwh3FyZ2T43y8x2T43y8xtBhDuLkzsnxvl5jsnxvl5jaDDZgAgkAAAAAAAAAAAAAAAAAAAAAAAAAAAAAAAAAAAAAAAAAAAAAAAAAAAAAAAAAAAAAAAAAAAAAAAAAAAAAAAAAAAAAAAAAAAAAAAAAA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AHBhUUBxQUFRUXFhwaGBcVGRMfIBcaHx4XGxcaFxYeKCkgGBwlHBYUIjEtJTUrLi4uGR8zOjMsNygtLisBCgoKDg0OGxAQGiwlHyUvLzY0MjIsLS8xNCwvMDQsLiwsLCwvLCwsNCwsNywsLCwsLywvLCwsLCwsLCw0LCwsLP/AABEIAKgBLAMBIgACEQEDEQH/xAAcAAEAAgMBAQEAAAAAAAAAAAAABAYCBQcBAwj/xABDEAACAQIDBAYGBggFBQAAAAAAAQIDEQQFEgYhMZEHExVRYuEiQWFxgaEUMkJScrIXIzQ2c4KSsTNTwdHxFiRUs8L/xAAZAQEAAwEBAAAAAAAAAAAAAAAAAgMEAQX/xAAnEQEAAgICAgIBAwUAAAAAAAAAAQIREgMhE0EEMRRRwdEiMnHw8f/aAAwDAQACEQMRAD8ArYAPdeeAAAAAAAAAAAAAAAAAAAAAAAAAAAAAAAAAAAAAAAAAAAAAAAAAAAAAAAAAAAAAAAAAAAAAAAAAAAAAAAAAAAAAAAAAHlwPQAAAAAAAAAAAAAAAAAAAAAAAAAAAAAAAAAAAAAAAAAAAAAAAeaddRRW67LrlnR3Ux2VqqnBKUbxUnK7XqbtuVymUf2uHvO/7Lb9m8P8Awo/2MnyeS1MYW8VYt9uCY7CPAYjTJNK7TT+zJcUfIunSbl6oZlKUftxUv5o7pfJLmUqLvEv4rbVyhaMS9ABYiAAAAAANls3lfbWeUqF7KcvSa9UUnKVvbZNL2tHZI7NZZlmE/W0KCiuM6qi+c5lHLzxxzj2spxzbtwkFm6Q44aG0C7H6rq+qj/g6NOq87/V3Xtb5FZLa22iJQmMTgABJwAAAAAAWjo+yGhn+azhmGrTGnqSi7XepLe+7ebPpJ2fwuR4Wh2ZT0OUp6nqm27KNuLfeyqeWsX09p6TrsogALUAAAAAAALx0dbMYbP6FWWZKT0SSSUmlvV99t5C94pXaUq1m04hRwWrpHymhk2dwp5bDRF0YyavJ3eqom7tt8EiqnaWi1cw5MYnAACTgAAABjvnLTT4v5HBKynCyxuPSoq7uoxXfJ7l/c/QWBw6y3LIU1v0QjH32Vii9GOznVQWIxC3K6p39b4Sn/dL4+wvGKnqqW7jzfkX3tj9GrjriMuedKU01Tvx0VH+XzOb0/wDDRdekLEfTs3nCk16EVD48Zf3t8CorBVEtzh8zXwf00jKi/cvmD6fQ6nfD5iWEqRW7S/Yrl20I4fMGMZaluMiTgAAOjdGmzE+vo43rI6bTWizv9qHHhx3lx2zyGe0WUKlQnGDVRSvJN7kpK273oo/RptFiO0aWE9DqbTf1Xq4Sn9a/f7C5bfZ3WyHJY1MBp1OpGPpK6s1JvdddyPN5d/NH6+mqmujnVPYSrPaOWEjVhqjR61z0ytvkoqNuN99zaPorxFt2Ipf0zNNl+1WYVs9nWwMI1K1SCi1GnKXoxta0U7r1FsybaHOqmaU45jhX1cppTfVVI6U3ZyvfdbjvL725o9wrrFJ9KPtFsritnrPHKLhJ2U4NuN+53Sadl61zGzmyuK2ik3gkowTs6k21FPuVruT93xtc6x0g0lW2PxGv1RUl74yi1/YmbJ4SOC2aw8KSt+qi37XJapP4tsr/ACrePPvKXhjbHpRP0U1dH7VC/d1cv76iq7R7NVshzGFKq41JTV4dXq33elKzXG/dc3GN6RcweNl1EqcYqTSjoTsr7rt72ydslm9TajbajPM1DVSpTtpTSfc2m3v9NlsTzV/qv9IzFJ6h8cu6MMViKKljatOk39mzm1+KzSv7mzzMujHFYag5YKpCs19mzg3+G7ab97R0LauGOqZals44xqOavKTjuhZ3tdNXvpXMy2VjjaeV22icXVUnZx0742Vm7WV76l8EZ/yOTG2Y/wALPFXOMOf9EUXDaCspppqk00+KanG6a9TLhtxsxU2mhRVCcYKDk25Jvio2sl7mRMow8cP0m4vq92qhGT97cL82r/Ez6RdosRs/haXZ2lOpKSbkr2slwXD1+u4tNrcsTX7mP2IiIpMSrWJ6K68KTeGxFOcu6UJRv8byKT2bW7S6hU5ddq06PXq7u7234W33sdn2Czurn2RdZjtOuNSUG4q17KLTt6n6XyImXYOD6SsVUaV40KdvfJJN++0EiyvyL1m0X7wjPHWcTCrYLotxNWknjK1Om/uqMp297vFX9xHzbo1xeCoOWDlCulvcYpxl/LF3T537rls6RtpsRkEaMct0p1NTcpK9lHTuS4b9XyNtsTnFTPNn41cYkp6pRencnZ2vb1brEfNzRWLzjDulJnX24fgcFUx+LjTwcXOcnZRXz48Lb734F4wnRZiKlJPFV6cH3RjKVvjeJY9mMup0Nu8wlBL0er0+zrE5z5yij49I21WIyGvShlulOUXKUpK/BpJJcF6/kTtzXteK0/32jHHWIzZVM66OcXl2Hc8NKNeKV2opqVu9Qd7/AAd/YywdDn7BiPxx/Ky17H5tPO9nqdbEpKUtSlp4XjKUbpeq+m5q9i8PHCZzmEKKsliE0u68dVvmVX5bWpatvuP5TrSItEwp3S7+8tO3/jx/PVM8J0Y4mvhYyrVadNuKbg1JuN/U33ouuP2d7S22hiMUr06VGOlP7VTXUa+EU0/e4+01vSbtJ2bl/wBHwj/W1V6TX2KfBv3y3pfzewlTltMVpRyaR3azlGMoxw+LlGjNVFFtKaTSlb1r2GOCw6xVdqd91rK/efIk5U9OMfwfzNtvpnhN7CX3X/Uv9zzsLwv+pf7m9nJqW481sqzKeIaKeSKEbyi7fiLVsjsLLGSjUxUerouz4+lUXFW+6n38u81+Id8LK51bZv8Ad7D/AMGn+VFPNyWrXpPjrEy2FKmqVNRpJJJWSXBJcEke2PQYGlg6UW98VyQ6mP3VyRmAIGKpQVT0Yx9u5FV27VGGSfrFHW5Lq9yvxWq3s03+RaaySqvSc06TKUI469N2k6V5b+6+n3XSNHDGbQpvPSiSalXm4cL/APJ6YU/qIzPUhlAAdFo6M/3xpfhn+SRd+lv92I/x4/lqHNdmM3WRZ1CvKGvSpLTe17prjZ95vNr9t1tHlapRounaandzT4KStay+8ZeTjtPNFojpbW0RSYXXotwsKOysZ00tVSU3N+t2k4pfBJc33n2r7R4yO030ejgpunriuuvK2l21T+rp3Xe6/qOd7H7Z1Nm4OnOHWUm76b2cX63F79z7n8t97DjulRulbL8PaXfUluX8sePNFN+C+8zjOVleSusd4W7br90MT/Df+hK2XxEcVs5h5U+DpQ5pJNfBpo53nvSKs2yapR+juLqR06tadvbbSabZXbLEbORcIJVKTd9Em1Z+twlv039zXzOR8a88ePeTy12ZY7YfMYY6ap0HJanaUZU7NX3Pe93xNrsVltbZ3bSlDNoqEqtKaitUX7Ve277DNt+lWlo/Zql/xxtzKdtTtRPP80p1qcOpdNWjaV3dPUpXsrO5fHlvGtoxCE6V7iXXNqp42nlqezqjKopK8ZW3xs72u0r30v4MqNPMNo6j3UIL3qkv/oiZX0pVKVFRzSiptfbpy0398GrX9zXuRNq9KtNR/U4abfinFfNJlFeLkr1pEpzes95llsVXxNfbnE9taVWjQjGSjay3wa4buDRK6UcoxGbYegstpyqOMp6tNt11G3F+xlNy/bWWC2mrYvqVJ1kk4a2tNtPCVnf6vd6yzU+lWk4/rMNNP2Ti/m0iVuPki8XrHr9nItWa4mW+6O8orZNs/ozCOmcqkp6bp2TUUk2t1/Rv8SPlWMhLpHxcE9/U018Y2cv/AGIruZdKdSpSayygoN/bqS1W90Ekr+9/Ao2FzSvhczVejN9bqctb33b+tfvTu7+87XgvbabdZJ5KxiI9OodJ+QYnOI0ZZZDrNGtSinFP0tNmrtXXos3GwWVVcn2bhTx60z1Sk43Ttd7k2t17FVwXSq1Stj8PeXrdOe5/yyW7myNm/ShVxFBxyukqTf25S1NfhjZJP339xDxc01jjx07vSJ2ysuzWMhV26zGMHvfVW9uiLjPlJpGv6TtncVm+Jo1Msh1ijGUZJOKa3pp72rric2y3M62WZiq2Dk1UTbu9+q/1lL7yfr/3L/hOlX9X/wB7hnq76c9z+DW7myy3Del4tTv/AJhGL1tXFlt2IyyplGzNKljUlNam0mnbVKUrXW66TIOx1aNfPMxlSd19IS5R0v5plSzrpNrYvDuGV01Rvu1uWqSXhVkov27zWbGbYLZqhUjOk6muSlfXa1lbudyHg5Ji0zHc/wApeSsTER9Q6Ri9oPoO2sMNiXaFWjFwfdU1VFb+ZJL3pd5p+lHZ36fgPpOFX6ykvTS+1T484737nL2FC2v2i/6izWFalB0nGmoparu6lKV07K31vkWnCdKThg4xxmH1yUUpSU0lJ8G9Ol2udjhvTW1Y79ub1tmJc548D64B2xr/AA/6o22BzmlgsTVdCk4wm7xjdNxW/wBG+7cr7nvt3M1GGlfME+F09y5myZmYnpStc97+B4E70ov2I++CwlTHYhQwkXKT9Stzb9RSkjV/2SR1fZv93sP/AAaf5UcuzLDTwcJwxMXGS4p/DmdR2b/d7D/waf5UZvkf2wt4vtsgAZF4eSV47tx6fLEtql6IEFq63cziG1GuOYSjVm5vrJKUnxlZ2udb2mqVaOS1JYGSjKKu3bfp9el+p+3f/quKYubqYt9Z9nh8fX7zd8aveWbll8z0A3qAAAAAAAAAAAAAAAAAAAAAAAAAAAAAAAAA9oO2Mh8f7HhjJX4bmuDOTGYFso1YOhHVJJpE7K817MxWvDyi3Zxad96fFbndcFwKT9Iq/e+SHX1fv/KJTPHM9J7LfmuYfTU3OSvpUUk27JJJK7bb4cW22ZZbtxicpnCFSalTUUlCailpW5JTSunbvv8AEpvXVfvvkjCSdSV6rcvePDExiTeft139JNL/ACZ/1RH6SaX+RP8Aqicg6mPcOpj3EPxaJeazr/6SaX+RP+qJ863SLSqK3UzS/FE5J1Me4dTHuH4tDy2XnabbX6fhXTpJQg+KveUu5exX/wCSkXc5uU+LYjBR4IyLqccU+kJtkABYiAAAAAAAAAAAAAAAAAAAAAAAAAAAAAAAAAAAAAAAAAAAAAAAAAADy4uTOyfG+XmOyfG+XmR2h3CHcXJnZPjfLzHZPjfLzG0GEO4uTOyfG+XmOyfG+XmNoMIdxcmdk+N8vMdk+N8vMbQYQ7i5M7J8b5eY7J8b5eY2gwh3FyZ2T43y8x2T43y8xtBhDuLkzsnxvl5jsnxvl5jaDCHcXJnZPjfLzHZPjfLzG0GEO4uTOyfG+XmOyfG+XmNoMIdxcmdk+N8vMdk+N8vMbQYQ7i5M7J8b5eY7J8b5eY2gwh3FyZ2T43y8x2T43y8xtBhDuLkzsnxvl5jsnxvl5jaDCHcXJnZPjfLzHZPjfLzG0GEO4uTOyfG+XmOyfG+XmNoMIdxcmdk+N8vMdk+N8vMbQYQ7i5M7J8b5eY7J8b5eY2gwh3FyZ2T43y8x2T43y8xtBhDuLkzsnxvl5jsnxvl5jaDDZgAgkAAAAAAAAAAAAAAAAAAAAAAAAAAAAAAAAAAAAAAAAAAAAAAAAAAAAAAAAAAAAAAAAAAAAAAAAAAAAAAAAAAAAAAAAAAAAAAAAAAD/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AHBhUUBxQUFRUXFhwaGBcVGRMfIBcaHx4XGxcaFxYeKCkgGBwlHBYUIjEtJTUrLi4uGR8zOjMsNygtLisBCgoKDg0OGxAQGiwlHyUvLzY0MjIsLS8xNCwvMDQsLiwsLCwvLCwsNCwsNywsLCwsLywvLCwsLCwsLCw0LCwsLP/AABEIAKgBLAMBIgACEQEDEQH/xAAcAAEAAgMBAQEAAAAAAAAAAAAABAYCBQcBAwj/xABDEAACAQIDBAYGBggFBQAAAAAAAQIDEQQFEgYhMZEHExVRYuEiQWFxgaEUMkJScrIXIzQ2c4KSsTNTwdHxFiRUs8L/xAAZAQEAAwEBAAAAAAAAAAAAAAAAAgMEAQX/xAAnEQEAAgICAgIBAwUAAAAAAAAAAQIREgMhE0EEMRRRwdEiMnHw8f/aAAwDAQACEQMRAD8ArYAPdeeAAAAAAAAAAAAAAAAAAAAAAAAAAAAAAAAAAAAAAAAAAAAAAAAAAAAAAAAAAAAAAAAAAAAAAAAAAAAAAAAAAAAAAAAAHlwPQAAAAAAAAAAAAAAAAAAAAAAAAAAAAAAAAAAAAAAAAAAAAAAAeaddRRW67LrlnR3Ux2VqqnBKUbxUnK7XqbtuVymUf2uHvO/7Lb9m8P8Awo/2MnyeS1MYW8VYt9uCY7CPAYjTJNK7TT+zJcUfIunSbl6oZlKUftxUv5o7pfJLmUqLvEv4rbVyhaMS9ABYiAAAAAANls3lfbWeUqF7KcvSa9UUnKVvbZNL2tHZI7NZZlmE/W0KCiuM6qi+c5lHLzxxzj2spxzbtwkFm6Q44aG0C7H6rq+qj/g6NOq87/V3Xtb5FZLa22iJQmMTgABJwAAAAAAWjo+yGhn+azhmGrTGnqSi7XepLe+7ebPpJ2fwuR4Wh2ZT0OUp6nqm27KNuLfeyqeWsX09p6TrsogALUAAAAAAALx0dbMYbP6FWWZKT0SSSUmlvV99t5C94pXaUq1m04hRwWrpHymhk2dwp5bDRF0YyavJ3eqom7tt8EiqnaWi1cw5MYnAACTgAAABjvnLTT4v5HBKynCyxuPSoq7uoxXfJ7l/c/QWBw6y3LIU1v0QjH32Vii9GOznVQWIxC3K6p39b4Sn/dL4+wvGKnqqW7jzfkX3tj9GrjriMuedKU01Tvx0VH+XzOb0/wDDRdekLEfTs3nCk16EVD48Zf3t8CorBVEtzh8zXwf00jKi/cvmD6fQ6nfD5iWEqRW7S/Yrl20I4fMGMZaluMiTgAAOjdGmzE+vo43rI6bTWizv9qHHhx3lx2zyGe0WUKlQnGDVRSvJN7kpK273oo/RptFiO0aWE9DqbTf1Xq4Sn9a/f7C5bfZ3WyHJY1MBp1OpGPpK6s1JvdddyPN5d/NH6+mqmujnVPYSrPaOWEjVhqjR61z0ytvkoqNuN99zaPorxFt2Ipf0zNNl+1WYVs9nWwMI1K1SCi1GnKXoxta0U7r1FsybaHOqmaU45jhX1cppTfVVI6U3ZyvfdbjvL725o9wrrFJ9KPtFsritnrPHKLhJ2U4NuN+53Sadl61zGzmyuK2ik3gkowTs6k21FPuVruT93xtc6x0g0lW2PxGv1RUl74yi1/YmbJ4SOC2aw8KSt+qi37XJapP4tsr/ACrePPvKXhjbHpRP0U1dH7VC/d1cv76iq7R7NVshzGFKq41JTV4dXq33elKzXG/dc3GN6RcweNl1EqcYqTSjoTsr7rt72ydslm9TajbajPM1DVSpTtpTSfc2m3v9NlsTzV/qv9IzFJ6h8cu6MMViKKljatOk39mzm1+KzSv7mzzMujHFYag5YKpCs19mzg3+G7ab97R0LauGOqZals44xqOavKTjuhZ3tdNXvpXMy2VjjaeV22icXVUnZx0742Vm7WV76l8EZ/yOTG2Y/wALPFXOMOf9EUXDaCspppqk00+KanG6a9TLhtxsxU2mhRVCcYKDk25Jvio2sl7mRMow8cP0m4vq92qhGT97cL82r/Ez6RdosRs/haXZ2lOpKSbkr2slwXD1+u4tNrcsTX7mP2IiIpMSrWJ6K68KTeGxFOcu6UJRv8byKT2bW7S6hU5ddq06PXq7u7234W33sdn2Czurn2RdZjtOuNSUG4q17KLTt6n6XyImXYOD6SsVUaV40KdvfJJN++0EiyvyL1m0X7wjPHWcTCrYLotxNWknjK1Om/uqMp297vFX9xHzbo1xeCoOWDlCulvcYpxl/LF3T537rls6RtpsRkEaMct0p1NTcpK9lHTuS4b9XyNtsTnFTPNn41cYkp6pRencnZ2vb1brEfNzRWLzjDulJnX24fgcFUx+LjTwcXOcnZRXz48Lb734F4wnRZiKlJPFV6cH3RjKVvjeJY9mMup0Nu8wlBL0er0+zrE5z5yij49I21WIyGvShlulOUXKUpK/BpJJcF6/kTtzXteK0/32jHHWIzZVM66OcXl2Hc8NKNeKV2opqVu9Qd7/AAd/YywdDn7BiPxx/Ky17H5tPO9nqdbEpKUtSlp4XjKUbpeq+m5q9i8PHCZzmEKKsliE0u68dVvmVX5bWpatvuP5TrSItEwp3S7+8tO3/jx/PVM8J0Y4mvhYyrVadNuKbg1JuN/U33ouuP2d7S22hiMUr06VGOlP7VTXUa+EU0/e4+01vSbtJ2bl/wBHwj/W1V6TX2KfBv3y3pfzewlTltMVpRyaR3azlGMoxw+LlGjNVFFtKaTSlb1r2GOCw6xVdqd91rK/efIk5U9OMfwfzNtvpnhN7CX3X/Uv9zzsLwv+pf7m9nJqW481sqzKeIaKeSKEbyi7fiLVsjsLLGSjUxUerouz4+lUXFW+6n38u81+Id8LK51bZv8Ad7D/AMGn+VFPNyWrXpPjrEy2FKmqVNRpJJJWSXBJcEke2PQYGlg6UW98VyQ6mP3VyRmAIGKpQVT0Yx9u5FV27VGGSfrFHW5Lq9yvxWq3s03+RaaySqvSc06TKUI469N2k6V5b+6+n3XSNHDGbQpvPSiSalXm4cL/APJ6YU/qIzPUhlAAdFo6M/3xpfhn+SRd+lv92I/x4/lqHNdmM3WRZ1CvKGvSpLTe17prjZ95vNr9t1tHlapRounaandzT4KStay+8ZeTjtPNFojpbW0RSYXXotwsKOysZ00tVSU3N+t2k4pfBJc33n2r7R4yO030ejgpunriuuvK2l21T+rp3Xe6/qOd7H7Z1Nm4OnOHWUm76b2cX63F79z7n8t97DjulRulbL8PaXfUluX8sePNFN+C+8zjOVleSusd4W7br90MT/Df+hK2XxEcVs5h5U+DpQ5pJNfBpo53nvSKs2yapR+juLqR06tadvbbSabZXbLEbORcIJVKTd9Em1Z+twlv039zXzOR8a88ePeTy12ZY7YfMYY6ap0HJanaUZU7NX3Pe93xNrsVltbZ3bSlDNoqEqtKaitUX7Ve277DNt+lWlo/Zql/xxtzKdtTtRPP80p1qcOpdNWjaV3dPUpXsrO5fHlvGtoxCE6V7iXXNqp42nlqezqjKopK8ZW3xs72u0r30v4MqNPMNo6j3UIL3qkv/oiZX0pVKVFRzSiptfbpy0398GrX9zXuRNq9KtNR/U4abfinFfNJlFeLkr1pEpzes95llsVXxNfbnE9taVWjQjGSjay3wa4buDRK6UcoxGbYegstpyqOMp6tNt11G3F+xlNy/bWWC2mrYvqVJ1kk4a2tNtPCVnf6vd6yzU+lWk4/rMNNP2Ti/m0iVuPki8XrHr9nItWa4mW+6O8orZNs/ozCOmcqkp6bp2TUUk2t1/Rv8SPlWMhLpHxcE9/U018Y2cv/AGIruZdKdSpSayygoN/bqS1W90Ekr+9/Ao2FzSvhczVejN9bqctb33b+tfvTu7+87XgvbabdZJ5KxiI9OodJ+QYnOI0ZZZDrNGtSinFP0tNmrtXXos3GwWVVcn2bhTx60z1Sk43Ttd7k2t17FVwXSq1Stj8PeXrdOe5/yyW7myNm/ShVxFBxyukqTf25S1NfhjZJP339xDxc01jjx07vSJ2ysuzWMhV26zGMHvfVW9uiLjPlJpGv6TtncVm+Jo1Msh1ijGUZJOKa3pp72rric2y3M62WZiq2Dk1UTbu9+q/1lL7yfr/3L/hOlX9X/wB7hnq76c9z+DW7myy3Del4tTv/AJhGL1tXFlt2IyyplGzNKljUlNam0mnbVKUrXW66TIOx1aNfPMxlSd19IS5R0v5plSzrpNrYvDuGV01Rvu1uWqSXhVkov27zWbGbYLZqhUjOk6muSlfXa1lbudyHg5Ji0zHc/wApeSsTER9Q6Ri9oPoO2sMNiXaFWjFwfdU1VFb+ZJL3pd5p+lHZ36fgPpOFX6ykvTS+1T484737nL2FC2v2i/6izWFalB0nGmoparu6lKV07K31vkWnCdKThg4xxmH1yUUpSU0lJ8G9Ol2udjhvTW1Y79ub1tmJc548D64B2xr/AA/6o22BzmlgsTVdCk4wm7xjdNxW/wBG+7cr7nvt3M1GGlfME+F09y5myZmYnpStc97+B4E70ov2I++CwlTHYhQwkXKT9Stzb9RSkjV/2SR1fZv93sP/AAaf5UcuzLDTwcJwxMXGS4p/DmdR2b/d7D/waf5UZvkf2wt4vtsgAZF4eSV47tx6fLEtql6IEFq63cziG1GuOYSjVm5vrJKUnxlZ2udb2mqVaOS1JYGSjKKu3bfp9el+p+3f/quKYubqYt9Z9nh8fX7zd8aveWbll8z0A3qAAAAAAAAAAAAAAAAAAAAAAAAAAAAAAAAA9oO2Mh8f7HhjJX4bmuDOTGYFso1YOhHVJJpE7K817MxWvDyi3Zxad96fFbndcFwKT9Iq/e+SHX1fv/KJTPHM9J7LfmuYfTU3OSvpUUk27JJJK7bb4cW22ZZbtxicpnCFSalTUUlCailpW5JTSunbvv8AEpvXVfvvkjCSdSV6rcvePDExiTeft139JNL/ACZ/1RH6SaX+RP8Aqicg6mPcOpj3EPxaJeazr/6SaX+RP+qJ863SLSqK3UzS/FE5J1Me4dTHuH4tDy2XnabbX6fhXTpJQg+KveUu5exX/wCSkXc5uU+LYjBR4IyLqccU+kJtkABYiAAAAAAAAAAAAAAAAAAAAAAAAAAAAAAAAAAAAAAAAAAAAAAAAAADy4uTOyfG+XmOyfG+XmR2h3CHcXJnZPjfLzHZPjfLzG0GEO4uTOyfG+XmOyfG+XmNoMIdxcmdk+N8vMdk+N8vMbQYQ7i5M7J8b5eY7J8b5eY2gwh3FyZ2T43y8x2T43y8xtBhDuLkzsnxvl5jsnxvl5jaDCHcXJnZPjfLzHZPjfLzG0GEO4uTOyfG+XmOyfG+XmNoMIdxcmdk+N8vMdk+N8vMbQYQ7i5M7J8b5eY7J8b5eY2gwh3FyZ2T43y8x2T43y8xtBhDuLkzsnxvl5jsnxvl5jaDCHcXJnZPjfLzHZPjfLzG0GEO4uTOyfG+XmOyfG+XmNoMIdxcmdk+N8vMdk+N8vMbQYQ7i5M7J8b5eY7J8b5eY2gwh3FyZ2T43y8x2T43y8xtBhDuLkzsnxvl5jsnxvl5jaDDZgAgkAAAAAAAAAAAAAAAAAAAAAAAAAAAAAAAAAAAAAAAAAAAAAAAAAAAAAAAAAAAAAAAAAAAAAAAAAAAAAAAAAAAAAAAAAAAAAAAAAA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74638"/>
            <a:ext cx="2857500" cy="1600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738"/>
            <a:ext cx="5334000" cy="5813425"/>
          </a:xfrm>
        </p:spPr>
        <p:txBody>
          <a:bodyPr>
            <a:normAutofit/>
          </a:bodyPr>
          <a:lstStyle/>
          <a:p>
            <a:pPr marL="0" indent="0">
              <a:buNone/>
            </a:pPr>
            <a:r>
              <a:rPr lang="en-US" sz="1400" b="1" dirty="0" smtClean="0"/>
              <a:t>Current Facebook Fundraisers:</a:t>
            </a:r>
          </a:p>
          <a:p>
            <a:pPr marL="0" indent="0">
              <a:buNone/>
            </a:pPr>
            <a:endParaRPr lang="en-US" sz="1400" b="1" dirty="0"/>
          </a:p>
          <a:p>
            <a:pPr marL="0" indent="0">
              <a:buNone/>
            </a:pPr>
            <a:r>
              <a:rPr lang="en-US" sz="1400" dirty="0" smtClean="0"/>
              <a:t>These business selling fundraisers can be ongoing or set for specific dates</a:t>
            </a:r>
          </a:p>
          <a:p>
            <a:pPr marL="0" indent="0">
              <a:buNone/>
            </a:pPr>
            <a:endParaRPr lang="en-US" sz="1400" dirty="0"/>
          </a:p>
          <a:p>
            <a:pPr>
              <a:buFont typeface="Arial" pitchFamily="34" charset="0"/>
              <a:buAutoNum type="arabicParenR"/>
            </a:pPr>
            <a:r>
              <a:rPr lang="en-US" sz="1400" dirty="0"/>
              <a:t>Thirty One Gifts – 15% of sale orders</a:t>
            </a:r>
          </a:p>
          <a:p>
            <a:pPr>
              <a:buAutoNum type="arabicParenR"/>
            </a:pPr>
            <a:r>
              <a:rPr lang="en-US" sz="1400" dirty="0" smtClean="0"/>
              <a:t>Origami Owl – 20% of sale orders</a:t>
            </a:r>
          </a:p>
          <a:p>
            <a:pPr>
              <a:buAutoNum type="arabicParenR"/>
            </a:pPr>
            <a:r>
              <a:rPr lang="en-US" sz="1400" dirty="0" smtClean="0"/>
              <a:t>Usborne Books – 15% of sale orders</a:t>
            </a:r>
          </a:p>
          <a:p>
            <a:pPr>
              <a:buAutoNum type="arabicParenR"/>
            </a:pPr>
            <a:r>
              <a:rPr lang="en-US" sz="1400" dirty="0" smtClean="0"/>
              <a:t>Sweet Baby Cakes n More – 20% of sale orders</a:t>
            </a:r>
          </a:p>
          <a:p>
            <a:pPr>
              <a:buAutoNum type="arabicParenR"/>
            </a:pPr>
            <a:endParaRPr lang="en-US" sz="1400" dirty="0"/>
          </a:p>
          <a:p>
            <a:pPr>
              <a:buAutoNum type="arabicParenR"/>
            </a:pPr>
            <a:endParaRPr lang="en-US" sz="1400" dirty="0" smtClean="0"/>
          </a:p>
          <a:p>
            <a:pPr marL="0" indent="0">
              <a:buNone/>
            </a:pPr>
            <a:r>
              <a:rPr lang="en-US" sz="1400" dirty="0" smtClean="0"/>
              <a:t>Currently have the following business interested in sales fundraising:</a:t>
            </a:r>
          </a:p>
          <a:p>
            <a:r>
              <a:rPr lang="en-US" sz="1400" dirty="0" smtClean="0"/>
              <a:t>Touchstone crystal Jewelry</a:t>
            </a:r>
          </a:p>
          <a:p>
            <a:r>
              <a:rPr lang="en-US" sz="1400" dirty="0" err="1" smtClean="0"/>
              <a:t>Scentsy</a:t>
            </a:r>
            <a:endParaRPr lang="en-US" sz="1400" dirty="0" smtClean="0"/>
          </a:p>
          <a:p>
            <a:r>
              <a:rPr lang="en-US" sz="1400" dirty="0" smtClean="0"/>
              <a:t>Perfectly Posh</a:t>
            </a:r>
          </a:p>
          <a:p>
            <a:r>
              <a:rPr lang="en-US" sz="1400" dirty="0" err="1" smtClean="0"/>
              <a:t>Jamberry</a:t>
            </a:r>
            <a:r>
              <a:rPr lang="en-US" sz="1400" dirty="0" smtClean="0"/>
              <a:t> Nails</a:t>
            </a:r>
          </a:p>
          <a:p>
            <a:r>
              <a:rPr lang="en-US" sz="1400" dirty="0" smtClean="0"/>
              <a:t>Healthy Home Co</a:t>
            </a:r>
          </a:p>
          <a:p>
            <a:r>
              <a:rPr lang="en-US" sz="1400" dirty="0" smtClean="0"/>
              <a:t>It Works!</a:t>
            </a:r>
          </a:p>
          <a:p>
            <a:r>
              <a:rPr lang="en-US" sz="1400" dirty="0" err="1" smtClean="0"/>
              <a:t>Neikki’s</a:t>
            </a:r>
            <a:r>
              <a:rPr lang="en-US" sz="1400" dirty="0" smtClean="0"/>
              <a:t> Arizona Handbags</a:t>
            </a:r>
          </a:p>
          <a:p>
            <a:pPr>
              <a:buAutoNum type="arabicParenR"/>
            </a:pPr>
            <a:endParaRPr lang="en-US" sz="1400" dirty="0" smtClean="0"/>
          </a:p>
        </p:txBody>
      </p:sp>
      <p:sp>
        <p:nvSpPr>
          <p:cNvPr id="4" name="AutoShape 2" descr="data:image/jpeg;base64,/9j/4AAQSkZJRgABAQAAAQABAAD/2wCEAAkGBxAHBhUUBxQUFRUXFhwaGBcVGRMfIBcaHx4XGxcaFxYeKCkgGBwlHBYUIjEtJTUrLi4uGR8zOjMsNygtLisBCgoKDg0OGxAQGiwlHyUvLzY0MjIsLS8xNCwvMDQsLiwsLCwvLCwsNCwsNywsLCwsLywvLCwsLCwsLCw0LCwsLP/AABEIAKgBLAMBIgACEQEDEQH/xAAcAAEAAgMBAQEAAAAAAAAAAAAABAYCBQcBAwj/xABDEAACAQIDBAYGBggFBQAAAAAAAQIDEQQFEgYhMZEHExVRYuEiQWFxgaEUMkJScrIXIzQ2c4KSsTNTwdHxFiRUs8L/xAAZAQEAAwEBAAAAAAAAAAAAAAAAAgMEAQX/xAAnEQEAAgICAgIBAwUAAAAAAAAAAQIREgMhE0EEMRRRwdEiMnHw8f/aAAwDAQACEQMRAD8ArYAPdeeAAAAAAAAAAAAAAAAAAAAAAAAAAAAAAAAAAAAAAAAAAAAAAAAAAAAAAAAAAAAAAAAAAAAAAAAAAAAAAAAAAAAAAAAAHlwPQAAAAAAAAAAAAAAAAAAAAAAAAAAAAAAAAAAAAAAAAAAAAAAAeaddRRW67LrlnR3Ux2VqqnBKUbxUnK7XqbtuVymUf2uHvO/7Lb9m8P8Awo/2MnyeS1MYW8VYt9uCY7CPAYjTJNK7TT+zJcUfIunSbl6oZlKUftxUv5o7pfJLmUqLvEv4rbVyhaMS9ABYiAAAAAANls3lfbWeUqF7KcvSa9UUnKVvbZNL2tHZI7NZZlmE/W0KCiuM6qi+c5lHLzxxzj2spxzbtwkFm6Q44aG0C7H6rq+qj/g6NOq87/V3Xtb5FZLa22iJQmMTgABJwAAAAAAWjo+yGhn+azhmGrTGnqSi7XepLe+7ebPpJ2fwuR4Wh2ZT0OUp6nqm27KNuLfeyqeWsX09p6TrsogALUAAAAAAALx0dbMYbP6FWWZKT0SSSUmlvV99t5C94pXaUq1m04hRwWrpHymhk2dwp5bDRF0YyavJ3eqom7tt8EiqnaWi1cw5MYnAACTgAAABjvnLTT4v5HBKynCyxuPSoq7uoxXfJ7l/c/QWBw6y3LIU1v0QjH32Vii9GOznVQWIxC3K6p39b4Sn/dL4+wvGKnqqW7jzfkX3tj9GrjriMuedKU01Tvx0VH+XzOb0/wDDRdekLEfTs3nCk16EVD48Zf3t8CorBVEtzh8zXwf00jKi/cvmD6fQ6nfD5iWEqRW7S/Yrl20I4fMGMZaluMiTgAAOjdGmzE+vo43rI6bTWizv9qHHhx3lx2zyGe0WUKlQnGDVRSvJN7kpK273oo/RptFiO0aWE9DqbTf1Xq4Sn9a/f7C5bfZ3WyHJY1MBp1OpGPpK6s1JvdddyPN5d/NH6+mqmujnVPYSrPaOWEjVhqjR61z0ytvkoqNuN99zaPorxFt2Ipf0zNNl+1WYVs9nWwMI1K1SCi1GnKXoxta0U7r1FsybaHOqmaU45jhX1cppTfVVI6U3ZyvfdbjvL725o9wrrFJ9KPtFsritnrPHKLhJ2U4NuN+53Sadl61zGzmyuK2ik3gkowTs6k21FPuVruT93xtc6x0g0lW2PxGv1RUl74yi1/YmbJ4SOC2aw8KSt+qi37XJapP4tsr/ACrePPvKXhjbHpRP0U1dH7VC/d1cv76iq7R7NVshzGFKq41JTV4dXq33elKzXG/dc3GN6RcweNl1EqcYqTSjoTsr7rt72ydslm9TajbajPM1DVSpTtpTSfc2m3v9NlsTzV/qv9IzFJ6h8cu6MMViKKljatOk39mzm1+KzSv7mzzMujHFYag5YKpCs19mzg3+G7ab97R0LauGOqZals44xqOavKTjuhZ3tdNXvpXMy2VjjaeV22icXVUnZx0742Vm7WV76l8EZ/yOTG2Y/wALPFXOMOf9EUXDaCspppqk00+KanG6a9TLhtxsxU2mhRVCcYKDk25Jvio2sl7mRMow8cP0m4vq92qhGT97cL82r/Ez6RdosRs/haXZ2lOpKSbkr2slwXD1+u4tNrcsTX7mP2IiIpMSrWJ6K68KTeGxFOcu6UJRv8byKT2bW7S6hU5ddq06PXq7u7234W33sdn2Czurn2RdZjtOuNSUG4q17KLTt6n6XyImXYOD6SsVUaV40KdvfJJN++0EiyvyL1m0X7wjPHWcTCrYLotxNWknjK1Om/uqMp297vFX9xHzbo1xeCoOWDlCulvcYpxl/LF3T537rls6RtpsRkEaMct0p1NTcpK9lHTuS4b9XyNtsTnFTPNn41cYkp6pRencnZ2vb1brEfNzRWLzjDulJnX24fgcFUx+LjTwcXOcnZRXz48Lb734F4wnRZiKlJPFV6cH3RjKVvjeJY9mMup0Nu8wlBL0er0+zrE5z5yij49I21WIyGvShlulOUXKUpK/BpJJcF6/kTtzXteK0/32jHHWIzZVM66OcXl2Hc8NKNeKV2opqVu9Qd7/AAd/YywdDn7BiPxx/Ky17H5tPO9nqdbEpKUtSlp4XjKUbpeq+m5q9i8PHCZzmEKKsliE0u68dVvmVX5bWpatvuP5TrSItEwp3S7+8tO3/jx/PVM8J0Y4mvhYyrVadNuKbg1JuN/U33ouuP2d7S22hiMUr06VGOlP7VTXUa+EU0/e4+01vSbtJ2bl/wBHwj/W1V6TX2KfBv3y3pfzewlTltMVpRyaR3azlGMoxw+LlGjNVFFtKaTSlb1r2GOCw6xVdqd91rK/efIk5U9OMfwfzNtvpnhN7CX3X/Uv9zzsLwv+pf7m9nJqW481sqzKeIaKeSKEbyi7fiLVsjsLLGSjUxUerouz4+lUXFW+6n38u81+Id8LK51bZv8Ad7D/AMGn+VFPNyWrXpPjrEy2FKmqVNRpJJJWSXBJcEke2PQYGlg6UW98VyQ6mP3VyRmAIGKpQVT0Yx9u5FV27VGGSfrFHW5Lq9yvxWq3s03+RaaySqvSc06TKUI469N2k6V5b+6+n3XSNHDGbQpvPSiSalXm4cL/APJ6YU/qIzPUhlAAdFo6M/3xpfhn+SRd+lv92I/x4/lqHNdmM3WRZ1CvKGvSpLTe17prjZ95vNr9t1tHlapRounaandzT4KStay+8ZeTjtPNFojpbW0RSYXXotwsKOysZ00tVSU3N+t2k4pfBJc33n2r7R4yO030ejgpunriuuvK2l21T+rp3Xe6/qOd7H7Z1Nm4OnOHWUm76b2cX63F79z7n8t97DjulRulbL8PaXfUluX8sePNFN+C+8zjOVleSusd4W7br90MT/Df+hK2XxEcVs5h5U+DpQ5pJNfBpo53nvSKs2yapR+juLqR06tadvbbSabZXbLEbORcIJVKTd9Em1Z+twlv039zXzOR8a88ePeTy12ZY7YfMYY6ap0HJanaUZU7NX3Pe93xNrsVltbZ3bSlDNoqEqtKaitUX7Ve277DNt+lWlo/Zql/xxtzKdtTtRPP80p1qcOpdNWjaV3dPUpXsrO5fHlvGtoxCE6V7iXXNqp42nlqezqjKopK8ZW3xs72u0r30v4MqNPMNo6j3UIL3qkv/oiZX0pVKVFRzSiptfbpy0398GrX9zXuRNq9KtNR/U4abfinFfNJlFeLkr1pEpzes95llsVXxNfbnE9taVWjQjGSjay3wa4buDRK6UcoxGbYegstpyqOMp6tNt11G3F+xlNy/bWWC2mrYvqVJ1kk4a2tNtPCVnf6vd6yzU+lWk4/rMNNP2Ti/m0iVuPki8XrHr9nItWa4mW+6O8orZNs/ozCOmcqkp6bp2TUUk2t1/Rv8SPlWMhLpHxcE9/U018Y2cv/AGIruZdKdSpSayygoN/bqS1W90Ekr+9/Ao2FzSvhczVejN9bqctb33b+tfvTu7+87XgvbabdZJ5KxiI9OodJ+QYnOI0ZZZDrNGtSinFP0tNmrtXXos3GwWVVcn2bhTx60z1Sk43Ttd7k2t17FVwXSq1Stj8PeXrdOe5/yyW7myNm/ShVxFBxyukqTf25S1NfhjZJP339xDxc01jjx07vSJ2ysuzWMhV26zGMHvfVW9uiLjPlJpGv6TtncVm+Jo1Msh1ijGUZJOKa3pp72rric2y3M62WZiq2Dk1UTbu9+q/1lL7yfr/3L/hOlX9X/wB7hnq76c9z+DW7myy3Del4tTv/AJhGL1tXFlt2IyyplGzNKljUlNam0mnbVKUrXW66TIOx1aNfPMxlSd19IS5R0v5plSzrpNrYvDuGV01Rvu1uWqSXhVkov27zWbGbYLZqhUjOk6muSlfXa1lbudyHg5Ji0zHc/wApeSsTER9Q6Ri9oPoO2sMNiXaFWjFwfdU1VFb+ZJL3pd5p+lHZ36fgPpOFX6ykvTS+1T484737nL2FC2v2i/6izWFalB0nGmoparu6lKV07K31vkWnCdKThg4xxmH1yUUpSU0lJ8G9Ol2udjhvTW1Y79ub1tmJc548D64B2xr/AA/6o22BzmlgsTVdCk4wm7xjdNxW/wBG+7cr7nvt3M1GGlfME+F09y5myZmYnpStc97+B4E70ov2I++CwlTHYhQwkXKT9Stzb9RSkjV/2SR1fZv93sP/AAaf5UcuzLDTwcJwxMXGS4p/DmdR2b/d7D/waf5UZvkf2wt4vtsgAZF4eSV47tx6fLEtql6IEFq63cziG1GuOYSjVm5vrJKUnxlZ2udb2mqVaOS1JYGSjKKu3bfp9el+p+3f/quKYubqYt9Z9nh8fX7zd8aveWbll8z0A3qAAAAAAAAAAAAAAAAAAAAAAAAAAAAAAAAA9oO2Mh8f7HhjJX4bmuDOTGYFso1YOhHVJJpE7K817MxWvDyi3Zxad96fFbndcFwKT9Iq/e+SHX1fv/KJTPHM9J7LfmuYfTU3OSvpUUk27JJJK7bb4cW22ZZbtxicpnCFSalTUUlCailpW5JTSunbvv8AEpvXVfvvkjCSdSV6rcvePDExiTeft139JNL/ACZ/1RH6SaX+RP8Aqicg6mPcOpj3EPxaJeazr/6SaX+RP+qJ863SLSqK3UzS/FE5J1Me4dTHuH4tDy2XnabbX6fhXTpJQg+KveUu5exX/wCSkXc5uU+LYjBR4IyLqccU+kJtkABYiAAAAAAAAAAAAAAAAAAAAAAAAAAAAAAAAAAAAAAAAAAAAAAAAAADy4uTOyfG+XmOyfG+XmR2h3CHcXJnZPjfLzHZPjfLzG0GEO4uTOyfG+XmOyfG+XmNoMIdxcmdk+N8vMdk+N8vMbQYQ7i5M7J8b5eY7J8b5eY2gwh3FyZ2T43y8x2T43y8xtBhDuLkzsnxvl5jsnxvl5jaDCHcXJnZPjfLzHZPjfLzG0GEO4uTOyfG+XmOyfG+XmNoMIdxcmdk+N8vMdk+N8vMbQYQ7i5M7J8b5eY7J8b5eY2gwh3FyZ2T43y8x2T43y8xtBhDuLkzsnxvl5jsnxvl5jaDCHcXJnZPjfLzHZPjfLzG0GEO4uTOyfG+XmOyfG+XmNoMIdxcmdk+N8vMdk+N8vMbQYQ7i5M7J8b5eY7J8b5eY2gwh3FyZ2T43y8x2T43y8xtBhDuLkzsnxvl5jsnxvl5jaDDZgAgkAAAAAAAAAAAAAAAAAAAAAAAAAAAAAAAAAAAAAAAAAAAAAAAAAAAAAAAAAAAAAAAAAAAAAAAAAAAAAAAAAAAAAAAAAAAAAAAAAA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AHBhUUBxQUFRUXFhwaGBcVGRMfIBcaHx4XGxcaFxYeKCkgGBwlHBYUIjEtJTUrLi4uGR8zOjMsNygtLisBCgoKDg0OGxAQGiwlHyUvLzY0MjIsLS8xNCwvMDQsLiwsLCwvLCwsNCwsNywsLCwsLywvLCwsLCwsLCw0LCwsLP/AABEIAKgBLAMBIgACEQEDEQH/xAAcAAEAAgMBAQEAAAAAAAAAAAAABAYCBQcBAwj/xABDEAACAQIDBAYGBggFBQAAAAAAAQIDEQQFEgYhMZEHExVRYuEiQWFxgaEUMkJScrIXIzQ2c4KSsTNTwdHxFiRUs8L/xAAZAQEAAwEBAAAAAAAAAAAAAAAAAgMEAQX/xAAnEQEAAgICAgIBAwUAAAAAAAAAAQIREgMhE0EEMRRRwdEiMnHw8f/aAAwDAQACEQMRAD8ArYAPdeeAAAAAAAAAAAAAAAAAAAAAAAAAAAAAAAAAAAAAAAAAAAAAAAAAAAAAAAAAAAAAAAAAAAAAAAAAAAAAAAAAAAAAAAAAHlwPQAAAAAAAAAAAAAAAAAAAAAAAAAAAAAAAAAAAAAAAAAAAAAAAeaddRRW67LrlnR3Ux2VqqnBKUbxUnK7XqbtuVymUf2uHvO/7Lb9m8P8Awo/2MnyeS1MYW8VYt9uCY7CPAYjTJNK7TT+zJcUfIunSbl6oZlKUftxUv5o7pfJLmUqLvEv4rbVyhaMS9ABYiAAAAAANls3lfbWeUqF7KcvSa9UUnKVvbZNL2tHZI7NZZlmE/W0KCiuM6qi+c5lHLzxxzj2spxzbtwkFm6Q44aG0C7H6rq+qj/g6NOq87/V3Xtb5FZLa22iJQmMTgABJwAAAAAAWjo+yGhn+azhmGrTGnqSi7XepLe+7ebPpJ2fwuR4Wh2ZT0OUp6nqm27KNuLfeyqeWsX09p6TrsogALUAAAAAAALx0dbMYbP6FWWZKT0SSSUmlvV99t5C94pXaUq1m04hRwWrpHymhk2dwp5bDRF0YyavJ3eqom7tt8EiqnaWi1cw5MYnAACTgAAABjvnLTT4v5HBKynCyxuPSoq7uoxXfJ7l/c/QWBw6y3LIU1v0QjH32Vii9GOznVQWIxC3K6p39b4Sn/dL4+wvGKnqqW7jzfkX3tj9GrjriMuedKU01Tvx0VH+XzOb0/wDDRdekLEfTs3nCk16EVD48Zf3t8CorBVEtzh8zXwf00jKi/cvmD6fQ6nfD5iWEqRW7S/Yrl20I4fMGMZaluMiTgAAOjdGmzE+vo43rI6bTWizv9qHHhx3lx2zyGe0WUKlQnGDVRSvJN7kpK273oo/RptFiO0aWE9DqbTf1Xq4Sn9a/f7C5bfZ3WyHJY1MBp1OpGPpK6s1JvdddyPN5d/NH6+mqmujnVPYSrPaOWEjVhqjR61z0ytvkoqNuN99zaPorxFt2Ipf0zNNl+1WYVs9nWwMI1K1SCi1GnKXoxta0U7r1FsybaHOqmaU45jhX1cppTfVVI6U3ZyvfdbjvL725o9wrrFJ9KPtFsritnrPHKLhJ2U4NuN+53Sadl61zGzmyuK2ik3gkowTs6k21FPuVruT93xtc6x0g0lW2PxGv1RUl74yi1/YmbJ4SOC2aw8KSt+qi37XJapP4tsr/ACrePPvKXhjbHpRP0U1dH7VC/d1cv76iq7R7NVshzGFKq41JTV4dXq33elKzXG/dc3GN6RcweNl1EqcYqTSjoTsr7rt72ydslm9TajbajPM1DVSpTtpTSfc2m3v9NlsTzV/qv9IzFJ6h8cu6MMViKKljatOk39mzm1+KzSv7mzzMujHFYag5YKpCs19mzg3+G7ab97R0LauGOqZals44xqOavKTjuhZ3tdNXvpXMy2VjjaeV22icXVUnZx0742Vm7WV76l8EZ/yOTG2Y/wALPFXOMOf9EUXDaCspppqk00+KanG6a9TLhtxsxU2mhRVCcYKDk25Jvio2sl7mRMow8cP0m4vq92qhGT97cL82r/Ez6RdosRs/haXZ2lOpKSbkr2slwXD1+u4tNrcsTX7mP2IiIpMSrWJ6K68KTeGxFOcu6UJRv8byKT2bW7S6hU5ddq06PXq7u7234W33sdn2Czurn2RdZjtOuNSUG4q17KLTt6n6XyImXYOD6SsVUaV40KdvfJJN++0EiyvyL1m0X7wjPHWcTCrYLotxNWknjK1Om/uqMp297vFX9xHzbo1xeCoOWDlCulvcYpxl/LF3T537rls6RtpsRkEaMct0p1NTcpK9lHTuS4b9XyNtsTnFTPNn41cYkp6pRencnZ2vb1brEfNzRWLzjDulJnX24fgcFUx+LjTwcXOcnZRXz48Lb734F4wnRZiKlJPFV6cH3RjKVvjeJY9mMup0Nu8wlBL0er0+zrE5z5yij49I21WIyGvShlulOUXKUpK/BpJJcF6/kTtzXteK0/32jHHWIzZVM66OcXl2Hc8NKNeKV2opqVu9Qd7/AAd/YywdDn7BiPxx/Ky17H5tPO9nqdbEpKUtSlp4XjKUbpeq+m5q9i8PHCZzmEKKsliE0u68dVvmVX5bWpatvuP5TrSItEwp3S7+8tO3/jx/PVM8J0Y4mvhYyrVadNuKbg1JuN/U33ouuP2d7S22hiMUr06VGOlP7VTXUa+EU0/e4+01vSbtJ2bl/wBHwj/W1V6TX2KfBv3y3pfzewlTltMVpRyaR3azlGMoxw+LlGjNVFFtKaTSlb1r2GOCw6xVdqd91rK/efIk5U9OMfwfzNtvpnhN7CX3X/Uv9zzsLwv+pf7m9nJqW481sqzKeIaKeSKEbyi7fiLVsjsLLGSjUxUerouz4+lUXFW+6n38u81+Id8LK51bZv8Ad7D/AMGn+VFPNyWrXpPjrEy2FKmqVNRpJJJWSXBJcEke2PQYGlg6UW98VyQ6mP3VyRmAIGKpQVT0Yx9u5FV27VGGSfrFHW5Lq9yvxWq3s03+RaaySqvSc06TKUI469N2k6V5b+6+n3XSNHDGbQpvPSiSalXm4cL/APJ6YU/qIzPUhlAAdFo6M/3xpfhn+SRd+lv92I/x4/lqHNdmM3WRZ1CvKGvSpLTe17prjZ95vNr9t1tHlapRounaandzT4KStay+8ZeTjtPNFojpbW0RSYXXotwsKOysZ00tVSU3N+t2k4pfBJc33n2r7R4yO030ejgpunriuuvK2l21T+rp3Xe6/qOd7H7Z1Nm4OnOHWUm76b2cX63F79z7n8t97DjulRulbL8PaXfUluX8sePNFN+C+8zjOVleSusd4W7br90MT/Df+hK2XxEcVs5h5U+DpQ5pJNfBpo53nvSKs2yapR+juLqR06tadvbbSabZXbLEbORcIJVKTd9Em1Z+twlv039zXzOR8a88ePeTy12ZY7YfMYY6ap0HJanaUZU7NX3Pe93xNrsVltbZ3bSlDNoqEqtKaitUX7Ve277DNt+lWlo/Zql/xxtzKdtTtRPP80p1qcOpdNWjaV3dPUpXsrO5fHlvGtoxCE6V7iXXNqp42nlqezqjKopK8ZW3xs72u0r30v4MqNPMNo6j3UIL3qkv/oiZX0pVKVFRzSiptfbpy0398GrX9zXuRNq9KtNR/U4abfinFfNJlFeLkr1pEpzes95llsVXxNfbnE9taVWjQjGSjay3wa4buDRK6UcoxGbYegstpyqOMp6tNt11G3F+xlNy/bWWC2mrYvqVJ1kk4a2tNtPCVnf6vd6yzU+lWk4/rMNNP2Ti/m0iVuPki8XrHr9nItWa4mW+6O8orZNs/ozCOmcqkp6bp2TUUk2t1/Rv8SPlWMhLpHxcE9/U018Y2cv/AGIruZdKdSpSayygoN/bqS1W90Ekr+9/Ao2FzSvhczVejN9bqctb33b+tfvTu7+87XgvbabdZJ5KxiI9OodJ+QYnOI0ZZZDrNGtSinFP0tNmrtXXos3GwWVVcn2bhTx60z1Sk43Ttd7k2t17FVwXSq1Stj8PeXrdOe5/yyW7myNm/ShVxFBxyukqTf25S1NfhjZJP339xDxc01jjx07vSJ2ysuzWMhV26zGMHvfVW9uiLjPlJpGv6TtncVm+Jo1Msh1ijGUZJOKa3pp72rric2y3M62WZiq2Dk1UTbu9+q/1lL7yfr/3L/hOlX9X/wB7hnq76c9z+DW7myy3Del4tTv/AJhGL1tXFlt2IyyplGzNKljUlNam0mnbVKUrXW66TIOx1aNfPMxlSd19IS5R0v5plSzrpNrYvDuGV01Rvu1uWqSXhVkov27zWbGbYLZqhUjOk6muSlfXa1lbudyHg5Ji0zHc/wApeSsTER9Q6Ri9oPoO2sMNiXaFWjFwfdU1VFb+ZJL3pd5p+lHZ36fgPpOFX6ykvTS+1T484737nL2FC2v2i/6izWFalB0nGmoparu6lKV07K31vkWnCdKThg4xxmH1yUUpSU0lJ8G9Ol2udjhvTW1Y79ub1tmJc548D64B2xr/AA/6o22BzmlgsTVdCk4wm7xjdNxW/wBG+7cr7nvt3M1GGlfME+F09y5myZmYnpStc97+B4E70ov2I++CwlTHYhQwkXKT9Stzb9RSkjV/2SR1fZv93sP/AAaf5UcuzLDTwcJwxMXGS4p/DmdR2b/d7D/waf5UZvkf2wt4vtsgAZF4eSV47tx6fLEtql6IEFq63cziG1GuOYSjVm5vrJKUnxlZ2udb2mqVaOS1JYGSjKKu3bfp9el+p+3f/quKYubqYt9Z9nh8fX7zd8aveWbll8z0A3qAAAAAAAAAAAAAAAAAAAAAAAAAAAAAAAAA9oO2Mh8f7HhjJX4bmuDOTGYFso1YOhHVJJpE7K817MxWvDyi3Zxad96fFbndcFwKT9Iq/e+SHX1fv/KJTPHM9J7LfmuYfTU3OSvpUUk27JJJK7bb4cW22ZZbtxicpnCFSalTUUlCailpW5JTSunbvv8AEpvXVfvvkjCSdSV6rcvePDExiTeft139JNL/ACZ/1RH6SaX+RP8Aqicg6mPcOpj3EPxaJeazr/6SaX+RP+qJ863SLSqK3UzS/FE5J1Me4dTHuH4tDy2XnabbX6fhXTpJQg+KveUu5exX/wCSkXc5uU+LYjBR4IyLqccU+kJtkABYiAAAAAAAAAAAAAAAAAAAAAAAAAAAAAAAAAAAAAAAAAAAAAAAAAADy4uTOyfG+XmOyfG+XmR2h3CHcXJnZPjfLzHZPjfLzG0GEO4uTOyfG+XmOyfG+XmNoMIdxcmdk+N8vMdk+N8vMbQYQ7i5M7J8b5eY7J8b5eY2gwh3FyZ2T43y8x2T43y8xtBhDuLkzsnxvl5jsnxvl5jaDCHcXJnZPjfLzHZPjfLzG0GEO4uTOyfG+XmOyfG+XmNoMIdxcmdk+N8vMdk+N8vMbQYQ7i5M7J8b5eY7J8b5eY2gwh3FyZ2T43y8x2T43y8xtBhDuLkzsnxvl5jsnxvl5jaDCHcXJnZPjfLzHZPjfLzG0GEO4uTOyfG+XmOyfG+XmNoMIdxcmdk+N8vMdk+N8vMbQYQ7i5M7J8b5eY7J8b5eY2gwh3FyZ2T43y8x2T43y8xtBhDuLkzsnxvl5jsnxvl5jaDDZgAgkAAAAAAAAAAAAAAAAAAAAAAAAAAAAAAAAAAAAAAAAAAAAAAAAAAAAAAAAAAAAAAAAAAAAAAAAAAAAAAAAAAAAAAAAAAAAAAAAAAD/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AHBhUUBxQUFRUXFhwaGBcVGRMfIBcaHx4XGxcaFxYeKCkgGBwlHBYUIjEtJTUrLi4uGR8zOjMsNygtLisBCgoKDg0OGxAQGiwlHyUvLzY0MjIsLS8xNCwvMDQsLiwsLCwvLCwsNCwsNywsLCwsLywvLCwsLCwsLCw0LCwsLP/AABEIAKgBLAMBIgACEQEDEQH/xAAcAAEAAgMBAQEAAAAAAAAAAAAABAYCBQcBAwj/xABDEAACAQIDBAYGBggFBQAAAAAAAQIDEQQFEgYhMZEHExVRYuEiQWFxgaEUMkJScrIXIzQ2c4KSsTNTwdHxFiRUs8L/xAAZAQEAAwEBAAAAAAAAAAAAAAAAAgMEAQX/xAAnEQEAAgICAgIBAwUAAAAAAAAAAQIREgMhE0EEMRRRwdEiMnHw8f/aAAwDAQACEQMRAD8ArYAPdeeAAAAAAAAAAAAAAAAAAAAAAAAAAAAAAAAAAAAAAAAAAAAAAAAAAAAAAAAAAAAAAAAAAAAAAAAAAAAAAAAAAAAAAAAAHlwPQAAAAAAAAAAAAAAAAAAAAAAAAAAAAAAAAAAAAAAAAAAAAAAAeaddRRW67LrlnR3Ux2VqqnBKUbxUnK7XqbtuVymUf2uHvO/7Lb9m8P8Awo/2MnyeS1MYW8VYt9uCY7CPAYjTJNK7TT+zJcUfIunSbl6oZlKUftxUv5o7pfJLmUqLvEv4rbVyhaMS9ABYiAAAAAANls3lfbWeUqF7KcvSa9UUnKVvbZNL2tHZI7NZZlmE/W0KCiuM6qi+c5lHLzxxzj2spxzbtwkFm6Q44aG0C7H6rq+qj/g6NOq87/V3Xtb5FZLa22iJQmMTgABJwAAAAAAWjo+yGhn+azhmGrTGnqSi7XepLe+7ebPpJ2fwuR4Wh2ZT0OUp6nqm27KNuLfeyqeWsX09p6TrsogALUAAAAAAALx0dbMYbP6FWWZKT0SSSUmlvV99t5C94pXaUq1m04hRwWrpHymhk2dwp5bDRF0YyavJ3eqom7tt8EiqnaWi1cw5MYnAACTgAAABjvnLTT4v5HBKynCyxuPSoq7uoxXfJ7l/c/QWBw6y3LIU1v0QjH32Vii9GOznVQWIxC3K6p39b4Sn/dL4+wvGKnqqW7jzfkX3tj9GrjriMuedKU01Tvx0VH+XzOb0/wDDRdekLEfTs3nCk16EVD48Zf3t8CorBVEtzh8zXwf00jKi/cvmD6fQ6nfD5iWEqRW7S/Yrl20I4fMGMZaluMiTgAAOjdGmzE+vo43rI6bTWizv9qHHhx3lx2zyGe0WUKlQnGDVRSvJN7kpK273oo/RptFiO0aWE9DqbTf1Xq4Sn9a/f7C5bfZ3WyHJY1MBp1OpGPpK6s1JvdddyPN5d/NH6+mqmujnVPYSrPaOWEjVhqjR61z0ytvkoqNuN99zaPorxFt2Ipf0zNNl+1WYVs9nWwMI1K1SCi1GnKXoxta0U7r1FsybaHOqmaU45jhX1cppTfVVI6U3ZyvfdbjvL725o9wrrFJ9KPtFsritnrPHKLhJ2U4NuN+53Sadl61zGzmyuK2ik3gkowTs6k21FPuVruT93xtc6x0g0lW2PxGv1RUl74yi1/YmbJ4SOC2aw8KSt+qi37XJapP4tsr/ACrePPvKXhjbHpRP0U1dH7VC/d1cv76iq7R7NVshzGFKq41JTV4dXq33elKzXG/dc3GN6RcweNl1EqcYqTSjoTsr7rt72ydslm9TajbajPM1DVSpTtpTSfc2m3v9NlsTzV/qv9IzFJ6h8cu6MMViKKljatOk39mzm1+KzSv7mzzMujHFYag5YKpCs19mzg3+G7ab97R0LauGOqZals44xqOavKTjuhZ3tdNXvpXMy2VjjaeV22icXVUnZx0742Vm7WV76l8EZ/yOTG2Y/wALPFXOMOf9EUXDaCspppqk00+KanG6a9TLhtxsxU2mhRVCcYKDk25Jvio2sl7mRMow8cP0m4vq92qhGT97cL82r/Ez6RdosRs/haXZ2lOpKSbkr2slwXD1+u4tNrcsTX7mP2IiIpMSrWJ6K68KTeGxFOcu6UJRv8byKT2bW7S6hU5ddq06PXq7u7234W33sdn2Czurn2RdZjtOuNSUG4q17KLTt6n6XyImXYOD6SsVUaV40KdvfJJN++0EiyvyL1m0X7wjPHWcTCrYLotxNWknjK1Om/uqMp297vFX9xHzbo1xeCoOWDlCulvcYpxl/LF3T537rls6RtpsRkEaMct0p1NTcpK9lHTuS4b9XyNtsTnFTPNn41cYkp6pRencnZ2vb1brEfNzRWLzjDulJnX24fgcFUx+LjTwcXOcnZRXz48Lb734F4wnRZiKlJPFV6cH3RjKVvjeJY9mMup0Nu8wlBL0er0+zrE5z5yij49I21WIyGvShlulOUXKUpK/BpJJcF6/kTtzXteK0/32jHHWIzZVM66OcXl2Hc8NKNeKV2opqVu9Qd7/AAd/YywdDn7BiPxx/Ky17H5tPO9nqdbEpKUtSlp4XjKUbpeq+m5q9i8PHCZzmEKKsliE0u68dVvmVX5bWpatvuP5TrSItEwp3S7+8tO3/jx/PVM8J0Y4mvhYyrVadNuKbg1JuN/U33ouuP2d7S22hiMUr06VGOlP7VTXUa+EU0/e4+01vSbtJ2bl/wBHwj/W1V6TX2KfBv3y3pfzewlTltMVpRyaR3azlGMoxw+LlGjNVFFtKaTSlb1r2GOCw6xVdqd91rK/efIk5U9OMfwfzNtvpnhN7CX3X/Uv9zzsLwv+pf7m9nJqW481sqzKeIaKeSKEbyi7fiLVsjsLLGSjUxUerouz4+lUXFW+6n38u81+Id8LK51bZv8Ad7D/AMGn+VFPNyWrXpPjrEy2FKmqVNRpJJJWSXBJcEke2PQYGlg6UW98VyQ6mP3VyRmAIGKpQVT0Yx9u5FV27VGGSfrFHW5Lq9yvxWq3s03+RaaySqvSc06TKUI469N2k6V5b+6+n3XSNHDGbQpvPSiSalXm4cL/APJ6YU/qIzPUhlAAdFo6M/3xpfhn+SRd+lv92I/x4/lqHNdmM3WRZ1CvKGvSpLTe17prjZ95vNr9t1tHlapRounaandzT4KStay+8ZeTjtPNFojpbW0RSYXXotwsKOysZ00tVSU3N+t2k4pfBJc33n2r7R4yO030ejgpunriuuvK2l21T+rp3Xe6/qOd7H7Z1Nm4OnOHWUm76b2cX63F79z7n8t97DjulRulbL8PaXfUluX8sePNFN+C+8zjOVleSusd4W7br90MT/Df+hK2XxEcVs5h5U+DpQ5pJNfBpo53nvSKs2yapR+juLqR06tadvbbSabZXbLEbORcIJVKTd9Em1Z+twlv039zXzOR8a88ePeTy12ZY7YfMYY6ap0HJanaUZU7NX3Pe93xNrsVltbZ3bSlDNoqEqtKaitUX7Ve277DNt+lWlo/Zql/xxtzKdtTtRPP80p1qcOpdNWjaV3dPUpXsrO5fHlvGtoxCE6V7iXXNqp42nlqezqjKopK8ZW3xs72u0r30v4MqNPMNo6j3UIL3qkv/oiZX0pVKVFRzSiptfbpy0398GrX9zXuRNq9KtNR/U4abfinFfNJlFeLkr1pEpzes95llsVXxNfbnE9taVWjQjGSjay3wa4buDRK6UcoxGbYegstpyqOMp6tNt11G3F+xlNy/bWWC2mrYvqVJ1kk4a2tNtPCVnf6vd6yzU+lWk4/rMNNP2Ti/m0iVuPki8XrHr9nItWa4mW+6O8orZNs/ozCOmcqkp6bp2TUUk2t1/Rv8SPlWMhLpHxcE9/U018Y2cv/AGIruZdKdSpSayygoN/bqS1W90Ekr+9/Ao2FzSvhczVejN9bqctb33b+tfvTu7+87XgvbabdZJ5KxiI9OodJ+QYnOI0ZZZDrNGtSinFP0tNmrtXXos3GwWVVcn2bhTx60z1Sk43Ttd7k2t17FVwXSq1Stj8PeXrdOe5/yyW7myNm/ShVxFBxyukqTf25S1NfhjZJP339xDxc01jjx07vSJ2ysuzWMhV26zGMHvfVW9uiLjPlJpGv6TtncVm+Jo1Msh1ijGUZJOKa3pp72rric2y3M62WZiq2Dk1UTbu9+q/1lL7yfr/3L/hOlX9X/wB7hnq76c9z+DW7myy3Del4tTv/AJhGL1tXFlt2IyyplGzNKljUlNam0mnbVKUrXW66TIOx1aNfPMxlSd19IS5R0v5plSzrpNrYvDuGV01Rvu1uWqSXhVkov27zWbGbYLZqhUjOk6muSlfXa1lbudyHg5Ji0zHc/wApeSsTER9Q6Ri9oPoO2sMNiXaFWjFwfdU1VFb+ZJL3pd5p+lHZ36fgPpOFX6ykvTS+1T484737nL2FC2v2i/6izWFalB0nGmoparu6lKV07K31vkWnCdKThg4xxmH1yUUpSU0lJ8G9Ol2udjhvTW1Y79ub1tmJc548D64B2xr/AA/6o22BzmlgsTVdCk4wm7xjdNxW/wBG+7cr7nvt3M1GGlfME+F09y5myZmYnpStc97+B4E70ov2I++CwlTHYhQwkXKT9Stzb9RSkjV/2SR1fZv93sP/AAaf5UcuzLDTwcJwxMXGS4p/DmdR2b/d7D/waf5UZvkf2wt4vtsgAZF4eSV47tx6fLEtql6IEFq63cziG1GuOYSjVm5vrJKUnxlZ2udb2mqVaOS1JYGSjKKu3bfp9el+p+3f/quKYubqYt9Z9nh8fX7zd8aveWbll8z0A3qAAAAAAAAAAAAAAAAAAAAAAAAAAAAAAAAA9oO2Mh8f7HhjJX4bmuDOTGYFso1YOhHVJJpE7K817MxWvDyi3Zxad96fFbndcFwKT9Iq/e+SHX1fv/KJTPHM9J7LfmuYfTU3OSvpUUk27JJJK7bb4cW22ZZbtxicpnCFSalTUUlCailpW5JTSunbvv8AEpvXVfvvkjCSdSV6rcvePDExiTeft139JNL/ACZ/1RH6SaX+RP8Aqicg6mPcOpj3EPxaJeazr/6SaX+RP+qJ863SLSqK3UzS/FE5J1Me4dTHuH4tDy2XnabbX6fhXTpJQg+KveUu5exX/wCSkXc5uU+LYjBR4IyLqccU+kJtkABYiAAAAAAAAAAAAAAAAAAAAAAAAAAAAAAAAAAAAAAAAAAAAAAAAAADy4uTOyfG+XmOyfG+XmR2h3CHcXJnZPjfLzHZPjfLzG0GEO4uTOyfG+XmOyfG+XmNoMIdxcmdk+N8vMdk+N8vMbQYQ7i5M7J8b5eY7J8b5eY2gwh3FyZ2T43y8x2T43y8xtBhDuLkzsnxvl5jsnxvl5jaDCHcXJnZPjfLzHZPjfLzG0GEO4uTOyfG+XmOyfG+XmNoMIdxcmdk+N8vMdk+N8vMbQYQ7i5M7J8b5eY7J8b5eY2gwh3FyZ2T43y8x2T43y8xtBhDuLkzsnxvl5jsnxvl5jaDCHcXJnZPjfLzHZPjfLzG0GEO4uTOyfG+XmOyfG+XmNoMIdxcmdk+N8vMdk+N8vMbQYQ7i5M7J8b5eY7J8b5eY2gwh3FyZ2T43y8x2T43y8xtBhDuLkzsnxvl5jsnxvl5jaDDZgAgkAAAAAAAAAAAAAAAAAAAAAAAAAAAAAAAAAAAAAAAAAAAAAAAAAAAAAAAAAAAAAAAAAAAAAAAAAAAAAAAAAAAAAAAAAAAAAAAAAA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4638"/>
            <a:ext cx="2857500" cy="1600200"/>
          </a:xfrm>
          <a:prstGeom prst="rect">
            <a:avLst/>
          </a:prstGeom>
        </p:spPr>
      </p:pic>
    </p:spTree>
    <p:extLst>
      <p:ext uri="{BB962C8B-B14F-4D97-AF65-F5344CB8AC3E}">
        <p14:creationId xmlns:p14="http://schemas.microsoft.com/office/powerpoint/2010/main" val="14153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Would you like to help?</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r>
              <a:rPr lang="en-US" sz="1400" dirty="0" smtClean="0"/>
              <a:t>If you would like to help with any of the current or future fundraising, please let us know!</a:t>
            </a:r>
          </a:p>
          <a:p>
            <a:endParaRPr lang="en-US" sz="1400" dirty="0"/>
          </a:p>
          <a:p>
            <a:pPr marL="0" indent="0">
              <a:buNone/>
            </a:pPr>
            <a:r>
              <a:rPr lang="en-US" sz="1400" dirty="0" smtClean="0"/>
              <a:t>Name:</a:t>
            </a:r>
          </a:p>
          <a:p>
            <a:pPr marL="0" indent="0">
              <a:buNone/>
            </a:pPr>
            <a:r>
              <a:rPr lang="en-US" sz="1400" dirty="0" smtClean="0"/>
              <a:t>Number:</a:t>
            </a:r>
          </a:p>
          <a:p>
            <a:pPr marL="0" indent="0">
              <a:buNone/>
            </a:pPr>
            <a:r>
              <a:rPr lang="en-US" sz="1400" dirty="0" smtClean="0"/>
              <a:t>Email:</a:t>
            </a:r>
          </a:p>
          <a:p>
            <a:pPr marL="0" indent="0">
              <a:buNone/>
            </a:pPr>
            <a:endParaRPr lang="en-US" sz="1400" dirty="0"/>
          </a:p>
          <a:p>
            <a:pPr marL="0" indent="0">
              <a:buNone/>
            </a:pPr>
            <a:r>
              <a:rPr lang="en-US" sz="1400" dirty="0" smtClean="0"/>
              <a:t>I am interested in all fundraising events</a:t>
            </a:r>
          </a:p>
          <a:p>
            <a:pPr marL="457200" lvl="1" indent="0">
              <a:buNone/>
            </a:pPr>
            <a:r>
              <a:rPr lang="en-US" sz="1400" dirty="0" smtClean="0"/>
              <a:t>Helping with ___</a:t>
            </a:r>
          </a:p>
          <a:p>
            <a:pPr marL="457200" lvl="1" indent="0">
              <a:buNone/>
            </a:pPr>
            <a:r>
              <a:rPr lang="en-US" sz="1400" dirty="0" smtClean="0"/>
              <a:t>Knowing about ___</a:t>
            </a:r>
          </a:p>
          <a:p>
            <a:pPr marL="0" indent="0">
              <a:buNone/>
            </a:pPr>
            <a:endParaRPr lang="en-US" sz="1400" dirty="0" smtClean="0"/>
          </a:p>
          <a:p>
            <a:pPr marL="0" indent="0">
              <a:buNone/>
            </a:pPr>
            <a:r>
              <a:rPr lang="en-US" sz="1400" dirty="0" smtClean="0"/>
              <a:t>I am interested in specific fundraising events: (please list)</a:t>
            </a:r>
          </a:p>
          <a:p>
            <a:pPr marL="0" indent="0">
              <a:buNone/>
            </a:pPr>
            <a:endParaRPr lang="en-US" sz="1400" dirty="0"/>
          </a:p>
          <a:p>
            <a:pPr marL="0" indent="0">
              <a:buNone/>
            </a:pPr>
            <a:r>
              <a:rPr lang="en-US" sz="1400" dirty="0" smtClean="0"/>
              <a:t>____________________________________________________________________________________</a:t>
            </a:r>
          </a:p>
          <a:p>
            <a:pPr marL="0" indent="0">
              <a:buNone/>
            </a:pPr>
            <a:endParaRPr lang="en-US" sz="1400" dirty="0"/>
          </a:p>
          <a:p>
            <a:pPr marL="0" indent="0">
              <a:buNone/>
            </a:pPr>
            <a:r>
              <a:rPr lang="en-US" sz="1400" dirty="0" smtClean="0"/>
              <a:t>I would like to be contacted via:  Phone ___    </a:t>
            </a:r>
            <a:r>
              <a:rPr lang="en-US" sz="1400" dirty="0"/>
              <a:t>Email (non </a:t>
            </a:r>
            <a:r>
              <a:rPr lang="en-US" sz="1400" dirty="0" err="1"/>
              <a:t>shutterfly</a:t>
            </a:r>
            <a:r>
              <a:rPr lang="en-US" sz="1400" dirty="0"/>
              <a:t>) ___  </a:t>
            </a:r>
            <a:r>
              <a:rPr lang="en-US" sz="1400" dirty="0" smtClean="0"/>
              <a:t>  </a:t>
            </a:r>
            <a:r>
              <a:rPr lang="en-US" sz="1400" dirty="0"/>
              <a:t>Email (</a:t>
            </a:r>
            <a:r>
              <a:rPr lang="en-US" sz="1400" dirty="0" err="1"/>
              <a:t>Shutterfly</a:t>
            </a:r>
            <a:r>
              <a:rPr lang="en-US" sz="1400" dirty="0"/>
              <a:t>)</a:t>
            </a:r>
          </a:p>
          <a:p>
            <a:pPr marL="0" indent="0">
              <a:buNone/>
            </a:pPr>
            <a:endParaRPr lang="en-US" sz="1400" dirty="0"/>
          </a:p>
          <a:p>
            <a:pPr marL="0" indent="0">
              <a:buNone/>
            </a:pPr>
            <a:r>
              <a:rPr lang="en-US" sz="1400" dirty="0" smtClean="0"/>
              <a:t>How would you like to find out about current and future fundraising events?</a:t>
            </a:r>
          </a:p>
          <a:p>
            <a:pPr marL="0" indent="0">
              <a:buNone/>
            </a:pPr>
            <a:endParaRPr lang="en-US" sz="1400" dirty="0" smtClean="0"/>
          </a:p>
          <a:p>
            <a:pPr marL="0" indent="0">
              <a:buNone/>
            </a:pPr>
            <a:r>
              <a:rPr lang="en-US" sz="1400" dirty="0" smtClean="0"/>
              <a:t>WGVABC Facebook Page  ___    Email (non </a:t>
            </a:r>
            <a:r>
              <a:rPr lang="en-US" sz="1400" dirty="0" err="1" smtClean="0"/>
              <a:t>shutterfly</a:t>
            </a:r>
            <a:r>
              <a:rPr lang="en-US" sz="1400" dirty="0" smtClean="0"/>
              <a:t>) ___    Email (</a:t>
            </a:r>
            <a:r>
              <a:rPr lang="en-US" sz="1400" dirty="0" err="1" smtClean="0"/>
              <a:t>Shutterfly</a:t>
            </a:r>
            <a:r>
              <a:rPr lang="en-US" sz="1400" dirty="0" smtClean="0"/>
              <a:t>)</a:t>
            </a:r>
          </a:p>
          <a:p>
            <a:endParaRPr lang="en-US" sz="1400" dirty="0"/>
          </a:p>
          <a:p>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2146</TotalTime>
  <Words>640</Words>
  <Application>Microsoft Office PowerPoint</Application>
  <PresentationFormat>On-screen Show (4:3)</PresentationFormat>
  <Paragraphs>85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    World Golf Village Athletics Booster Club (WGVABC)</vt:lpstr>
      <vt:lpstr>PowerPoint Presentation</vt:lpstr>
      <vt:lpstr>Fundraising Ideas</vt:lpstr>
      <vt:lpstr>PowerPoint Presentation</vt:lpstr>
      <vt:lpstr>PowerPoint Presentation</vt:lpstr>
      <vt:lpstr>Would you like to help?</vt:lpstr>
    </vt:vector>
  </TitlesOfParts>
  <Company>Owner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Golf Village Ath</dc:title>
  <dc:creator>Owner</dc:creator>
  <cp:lastModifiedBy>Lampugnano, Melissa [CCC-OT_IT]</cp:lastModifiedBy>
  <cp:revision>44</cp:revision>
  <cp:lastPrinted>2014-09-22T18:17:19Z</cp:lastPrinted>
  <dcterms:created xsi:type="dcterms:W3CDTF">2014-09-13T13:01:43Z</dcterms:created>
  <dcterms:modified xsi:type="dcterms:W3CDTF">2014-09-22T18:20:44Z</dcterms:modified>
</cp:coreProperties>
</file>