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84" y="3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A734E6-218F-442D-80BD-7F40BE36A64D}"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734E6-218F-442D-80BD-7F40BE36A64D}"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734E6-218F-442D-80BD-7F40BE36A64D}"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734E6-218F-442D-80BD-7F40BE36A64D}"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734E6-218F-442D-80BD-7F40BE36A64D}" type="datetimeFigureOut">
              <a:rPr lang="en-US" smtClean="0"/>
              <a:pPr/>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A734E6-218F-442D-80BD-7F40BE36A64D}" type="datetimeFigureOut">
              <a:rPr lang="en-US" smtClean="0"/>
              <a:pPr/>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A734E6-218F-442D-80BD-7F40BE36A64D}" type="datetimeFigureOut">
              <a:rPr lang="en-US" smtClean="0"/>
              <a:pPr/>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A734E6-218F-442D-80BD-7F40BE36A64D}" type="datetimeFigureOut">
              <a:rPr lang="en-US" smtClean="0"/>
              <a:pPr/>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734E6-218F-442D-80BD-7F40BE36A64D}" type="datetimeFigureOut">
              <a:rPr lang="en-US" smtClean="0"/>
              <a:pPr/>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734E6-218F-442D-80BD-7F40BE36A64D}" type="datetimeFigureOut">
              <a:rPr lang="en-US" smtClean="0"/>
              <a:pPr/>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734E6-218F-442D-80BD-7F40BE36A64D}" type="datetimeFigureOut">
              <a:rPr lang="en-US" smtClean="0"/>
              <a:pPr/>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29A9B-9D90-403E-BC7E-BAA66FE93B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734E6-218F-442D-80BD-7F40BE36A64D}" type="datetimeFigureOut">
              <a:rPr lang="en-US" smtClean="0"/>
              <a:pPr/>
              <a:t>9/22/2014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29A9B-9D90-403E-BC7E-BAA66FE93B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acebook.com/flipflopfanci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facebook.com/WGVAB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World </a:t>
            </a:r>
            <a:r>
              <a:rPr lang="en-US" dirty="0" smtClean="0"/>
              <a:t>Golf Village Athletics Booster Club (WGVABC)</a:t>
            </a:r>
            <a:endParaRPr lang="en-US" dirty="0"/>
          </a:p>
        </p:txBody>
      </p:sp>
      <p:sp>
        <p:nvSpPr>
          <p:cNvPr id="3" name="Subtitle 2"/>
          <p:cNvSpPr>
            <a:spLocks noGrp="1"/>
          </p:cNvSpPr>
          <p:nvPr>
            <p:ph type="subTitle" idx="1"/>
          </p:nvPr>
        </p:nvSpPr>
        <p:spPr/>
        <p:txBody>
          <a:bodyPr/>
          <a:lstStyle/>
          <a:p>
            <a:endParaRPr lang="en-US" dirty="0" smtClean="0"/>
          </a:p>
          <a:p>
            <a:endParaRPr lang="en-US" dirty="0" smtClean="0"/>
          </a:p>
          <a:p>
            <a:r>
              <a:rPr lang="en-US" dirty="0" smtClean="0"/>
              <a:t>Fundraising </a:t>
            </a:r>
            <a:r>
              <a:rPr lang="en-US" dirty="0" smtClean="0"/>
              <a:t>Parent Meeting</a:t>
            </a:r>
            <a:endParaRPr lang="en-US" dirty="0"/>
          </a:p>
        </p:txBody>
      </p:sp>
      <p:pic>
        <p:nvPicPr>
          <p:cNvPr id="4" name="Picture 2" descr="http://static.wixstatic.com/media/3e5c29_1ce99feb08024d0e911a5c82dc98db0a.png_srz_p_736_302_75_22_0.50_1.20_0.00_png_sr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76200"/>
            <a:ext cx="7010400" cy="2876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buNone/>
            </a:pPr>
            <a:r>
              <a:rPr lang="en-US" sz="1400" dirty="0" smtClean="0"/>
              <a:t>Want to help with </a:t>
            </a:r>
            <a:r>
              <a:rPr lang="en-US" sz="1400" dirty="0" smtClean="0"/>
              <a:t>fundraisers? Got </a:t>
            </a:r>
            <a:r>
              <a:rPr lang="en-US" sz="1400" dirty="0" smtClean="0"/>
              <a:t>ideas</a:t>
            </a:r>
            <a:r>
              <a:rPr lang="en-US" sz="1400" dirty="0" smtClean="0"/>
              <a:t>?</a:t>
            </a:r>
          </a:p>
          <a:p>
            <a:pPr>
              <a:buNone/>
            </a:pPr>
            <a:endParaRPr lang="en-US" sz="1400" dirty="0"/>
          </a:p>
          <a:p>
            <a:pPr>
              <a:buNone/>
            </a:pPr>
            <a:r>
              <a:rPr lang="en-US" sz="1400" dirty="0" smtClean="0"/>
              <a:t>We need your help? The more money we can raise for the WGVABC will help the team girls with the financial aspects of competitions.</a:t>
            </a:r>
          </a:p>
          <a:p>
            <a:pPr>
              <a:buNone/>
            </a:pPr>
            <a:endParaRPr lang="en-US" sz="1400" dirty="0"/>
          </a:p>
          <a:p>
            <a:pPr>
              <a:buNone/>
            </a:pPr>
            <a:r>
              <a:rPr lang="en-US" sz="1400" dirty="0"/>
              <a:t>Are you Not seeing the benefit? </a:t>
            </a:r>
            <a:r>
              <a:rPr lang="en-US" sz="1400" dirty="0"/>
              <a:t>Don’t have the time</a:t>
            </a:r>
            <a:r>
              <a:rPr lang="en-US" sz="1400" dirty="0" smtClean="0"/>
              <a:t>?</a:t>
            </a:r>
          </a:p>
          <a:p>
            <a:pPr>
              <a:buNone/>
            </a:pPr>
            <a:endParaRPr lang="en-US" sz="1400" dirty="0"/>
          </a:p>
          <a:p>
            <a:r>
              <a:rPr lang="en-US" sz="1400" dirty="0" smtClean="0"/>
              <a:t>There is always something you can do to through out the fundraisers that maybe be a good fit or of interest to you.</a:t>
            </a:r>
            <a:endParaRPr lang="en-US" sz="1400" dirty="0"/>
          </a:p>
          <a:p>
            <a:pPr>
              <a:buNone/>
            </a:pPr>
            <a:endParaRPr lang="en-US" sz="1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067" y="-46038"/>
            <a:ext cx="8229600" cy="731838"/>
          </a:xfrm>
        </p:spPr>
        <p:txBody>
          <a:bodyPr>
            <a:normAutofit/>
          </a:bodyPr>
          <a:lstStyle/>
          <a:p>
            <a:r>
              <a:rPr lang="en-US" sz="4000" dirty="0" smtClean="0"/>
              <a:t>Fundraising Ideas</a:t>
            </a:r>
            <a:endParaRPr lang="en-US" sz="4000" dirty="0"/>
          </a:p>
        </p:txBody>
      </p:sp>
      <p:sp>
        <p:nvSpPr>
          <p:cNvPr id="3" name="Content Placeholder 2"/>
          <p:cNvSpPr>
            <a:spLocks noGrp="1"/>
          </p:cNvSpPr>
          <p:nvPr>
            <p:ph idx="1"/>
          </p:nvPr>
        </p:nvSpPr>
        <p:spPr>
          <a:xfrm>
            <a:off x="457200" y="457200"/>
            <a:ext cx="8229600" cy="6172200"/>
          </a:xfrm>
        </p:spPr>
        <p:txBody>
          <a:bodyPr>
            <a:noAutofit/>
          </a:bodyPr>
          <a:lstStyle/>
          <a:p>
            <a:pPr marL="0" indent="0">
              <a:buNone/>
            </a:pPr>
            <a:r>
              <a:rPr lang="en-US" sz="1400" b="1" dirty="0" smtClean="0"/>
              <a:t>Current Fundraisers:</a:t>
            </a:r>
          </a:p>
          <a:p>
            <a:pPr>
              <a:buFont typeface="+mj-lt"/>
              <a:buAutoNum type="arabicPeriod"/>
            </a:pPr>
            <a:endParaRPr lang="en-US" sz="1400" b="1" dirty="0" smtClean="0"/>
          </a:p>
          <a:p>
            <a:pPr>
              <a:buFont typeface="+mj-lt"/>
              <a:buAutoNum type="arabicPeriod"/>
            </a:pPr>
            <a:r>
              <a:rPr lang="en-US" sz="1400" b="1" dirty="0" smtClean="0"/>
              <a:t>WGVABC Craft/Vendor Event: </a:t>
            </a:r>
            <a:r>
              <a:rPr lang="en-US" sz="1400" dirty="0" smtClean="0"/>
              <a:t>at the gym Nov 1</a:t>
            </a:r>
            <a:r>
              <a:rPr lang="en-US" sz="1400" baseline="30000" dirty="0" smtClean="0"/>
              <a:t>st</a:t>
            </a:r>
            <a:r>
              <a:rPr lang="en-US" sz="1400" dirty="0" smtClean="0"/>
              <a:t> 10-4 (currently have 26 vendors)</a:t>
            </a:r>
          </a:p>
          <a:p>
            <a:pPr lvl="1"/>
            <a:r>
              <a:rPr lang="en-US" sz="1400" dirty="0" smtClean="0"/>
              <a:t>Volunteers – bake table, help vendors with set up, </a:t>
            </a:r>
            <a:r>
              <a:rPr lang="en-US" sz="1400" dirty="0" err="1" smtClean="0"/>
              <a:t>etc</a:t>
            </a:r>
            <a:endParaRPr lang="en-US" sz="1400" dirty="0" smtClean="0"/>
          </a:p>
          <a:p>
            <a:pPr>
              <a:buFont typeface="+mj-lt"/>
              <a:buAutoNum type="arabicPeriod"/>
            </a:pPr>
            <a:endParaRPr lang="en-US" sz="1400" dirty="0"/>
          </a:p>
          <a:p>
            <a:pPr>
              <a:buFont typeface="+mj-lt"/>
              <a:buAutoNum type="arabicPeriod"/>
            </a:pPr>
            <a:r>
              <a:rPr lang="en-US" sz="1400" b="1" dirty="0" smtClean="0"/>
              <a:t>Amazon Smiles link</a:t>
            </a:r>
            <a:r>
              <a:rPr lang="en-US" sz="1400" dirty="0" smtClean="0"/>
              <a:t>: If you shop through the WGVABC amazon smiles link a percentage of your sales goes to booster club account.</a:t>
            </a:r>
          </a:p>
          <a:p>
            <a:pPr marL="0" indent="0">
              <a:buNone/>
            </a:pPr>
            <a:endParaRPr lang="en-US" sz="1400" dirty="0"/>
          </a:p>
          <a:p>
            <a:pPr marL="0" indent="0">
              <a:buNone/>
            </a:pPr>
            <a:r>
              <a:rPr lang="en-US" sz="1400" b="1" dirty="0" smtClean="0"/>
              <a:t>3.      Poinsettias Sale </a:t>
            </a:r>
            <a:r>
              <a:rPr lang="en-US" sz="1400" dirty="0" smtClean="0"/>
              <a:t>- $6.50</a:t>
            </a:r>
          </a:p>
          <a:p>
            <a:pPr lvl="1"/>
            <a:r>
              <a:rPr lang="en-US" sz="1400" dirty="0" smtClean="0"/>
              <a:t>Gift Ideas : Church group hosts, teachers, extra curricular activities teachers/coaches, friends, family, etc.</a:t>
            </a:r>
          </a:p>
          <a:p>
            <a:pPr>
              <a:buFont typeface="+mj-lt"/>
              <a:buAutoNum type="arabicPeriod"/>
            </a:pPr>
            <a:endParaRPr lang="en-US" sz="1400" dirty="0"/>
          </a:p>
          <a:p>
            <a:pPr>
              <a:buAutoNum type="arabicPeriod" startAt="4"/>
            </a:pPr>
            <a:r>
              <a:rPr lang="en-US" sz="1400" b="1" dirty="0" smtClean="0"/>
              <a:t>Team color Tulle Flip Flops </a:t>
            </a:r>
            <a:r>
              <a:rPr lang="en-US" sz="1400" dirty="0" smtClean="0"/>
              <a:t>- $7 (for kids and moms) – a percentage of the sales goes to booster club. </a:t>
            </a:r>
          </a:p>
          <a:p>
            <a:pPr lvl="1"/>
            <a:r>
              <a:rPr lang="en-US" sz="1400" dirty="0" smtClean="0"/>
              <a:t>Contact Melissa </a:t>
            </a:r>
            <a:r>
              <a:rPr lang="en-US" sz="1400" dirty="0" err="1" smtClean="0"/>
              <a:t>Lampugnano</a:t>
            </a:r>
            <a:r>
              <a:rPr lang="en-US" sz="1400" dirty="0" smtClean="0"/>
              <a:t> for orders or visit </a:t>
            </a:r>
            <a:r>
              <a:rPr lang="en-US" sz="1400" dirty="0" smtClean="0">
                <a:hlinkClick r:id="rId2"/>
              </a:rPr>
              <a:t>www.facebook.com/flipflopfancies</a:t>
            </a:r>
            <a:r>
              <a:rPr lang="en-US" sz="1400" dirty="0" smtClean="0"/>
              <a:t> or message the WGVABC Facebook page.</a:t>
            </a:r>
          </a:p>
          <a:p>
            <a:pPr lvl="1">
              <a:buAutoNum type="arabicPeriod" startAt="4"/>
            </a:pPr>
            <a:endParaRPr lang="en-US" sz="1400" dirty="0" smtClean="0"/>
          </a:p>
          <a:p>
            <a:pPr marL="0" indent="0">
              <a:buNone/>
            </a:pPr>
            <a:r>
              <a:rPr lang="en-US" sz="1400" b="1" dirty="0" smtClean="0"/>
              <a:t>Additional Fundraiser Ideas:</a:t>
            </a:r>
            <a:endParaRPr lang="en-US" sz="1400" b="1" dirty="0" smtClean="0"/>
          </a:p>
          <a:p>
            <a:r>
              <a:rPr lang="en-US" sz="1400" b="1" dirty="0"/>
              <a:t>Garage </a:t>
            </a:r>
            <a:r>
              <a:rPr lang="en-US" sz="1400" b="1" dirty="0" smtClean="0"/>
              <a:t>sale </a:t>
            </a:r>
            <a:r>
              <a:rPr lang="en-US" sz="1400" dirty="0" smtClean="0"/>
              <a:t>– (yea or </a:t>
            </a:r>
            <a:r>
              <a:rPr lang="en-US" sz="1400" dirty="0" err="1" smtClean="0"/>
              <a:t>nea</a:t>
            </a:r>
            <a:r>
              <a:rPr lang="en-US" sz="1400" dirty="0" smtClean="0"/>
              <a:t>) – if so pick a date – need volunteers and donations</a:t>
            </a:r>
            <a:endParaRPr lang="en-US" sz="1400" dirty="0"/>
          </a:p>
          <a:p>
            <a:r>
              <a:rPr lang="en-US" sz="1400" b="1" dirty="0" smtClean="0"/>
              <a:t>Individual collection </a:t>
            </a:r>
            <a:r>
              <a:rPr lang="en-US" sz="1400" dirty="0" smtClean="0"/>
              <a:t>– Hand out containers the girls could collect money (coins), once filled they can add to their accounts</a:t>
            </a:r>
            <a:endParaRPr lang="en-US" sz="1400" dirty="0"/>
          </a:p>
          <a:p>
            <a:r>
              <a:rPr lang="en-US" sz="1400" b="1" dirty="0" smtClean="0"/>
              <a:t>Business Discount Cards </a:t>
            </a:r>
            <a:r>
              <a:rPr lang="en-US" sz="1400" dirty="0" smtClean="0"/>
              <a:t>– This would be on the same lines as what PTA is offering. We create plastic cards that is associated with a bunch of business discounts (charge for the card and charge business’ to advertise on the card) – Come up with details</a:t>
            </a:r>
          </a:p>
          <a:p>
            <a:r>
              <a:rPr lang="en-US" sz="1400" b="1" dirty="0" smtClean="0"/>
              <a:t>Handmade Greeting Cards </a:t>
            </a:r>
            <a:r>
              <a:rPr lang="en-US" sz="1400" dirty="0" smtClean="0"/>
              <a:t>– Usborne Books Offers a greeting cards fundraiser</a:t>
            </a:r>
            <a:endParaRPr lang="en-US" sz="1400" dirty="0"/>
          </a:p>
          <a:p>
            <a:r>
              <a:rPr lang="en-US" sz="1400" b="1" dirty="0" smtClean="0"/>
              <a:t>Fundraising at Nov 15</a:t>
            </a:r>
            <a:r>
              <a:rPr lang="en-US" sz="1400" b="1" baseline="30000" dirty="0" smtClean="0"/>
              <a:t>th</a:t>
            </a:r>
            <a:r>
              <a:rPr lang="en-US" sz="1400" b="1" dirty="0" smtClean="0"/>
              <a:t> Craft/Vendor Show </a:t>
            </a:r>
            <a:r>
              <a:rPr lang="en-US" sz="1400" dirty="0" smtClean="0"/>
              <a:t>– Bake sale – volunteers, girls</a:t>
            </a:r>
            <a:endParaRPr lang="en-US" sz="1400" dirty="0"/>
          </a:p>
          <a:p>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738"/>
            <a:ext cx="5334000" cy="5813425"/>
          </a:xfrm>
        </p:spPr>
        <p:txBody>
          <a:bodyPr>
            <a:normAutofit/>
          </a:bodyPr>
          <a:lstStyle/>
          <a:p>
            <a:pPr marL="0" indent="0">
              <a:buNone/>
            </a:pPr>
            <a:r>
              <a:rPr lang="en-US" sz="1600" b="1" dirty="0" smtClean="0"/>
              <a:t>We are creating events on our Facebook page for all Fundraising efforts</a:t>
            </a:r>
          </a:p>
          <a:p>
            <a:pPr lvl="1"/>
            <a:r>
              <a:rPr lang="en-US" sz="1400" dirty="0" smtClean="0"/>
              <a:t>This allows us to “Join” and “Share” the events </a:t>
            </a:r>
          </a:p>
          <a:p>
            <a:pPr lvl="2"/>
            <a:r>
              <a:rPr lang="en-US" sz="1000" dirty="0" smtClean="0"/>
              <a:t>By Joining you will be up to date on all activity on the event </a:t>
            </a:r>
          </a:p>
          <a:p>
            <a:pPr lvl="2"/>
            <a:r>
              <a:rPr lang="en-US" sz="1000" dirty="0" smtClean="0"/>
              <a:t>By sharing you will be spreading the word and helping the WGVABC gain exposure</a:t>
            </a:r>
          </a:p>
          <a:p>
            <a:pPr marL="914400" lvl="2" indent="0">
              <a:buNone/>
            </a:pPr>
            <a:endParaRPr lang="en-US" sz="1000" dirty="0" smtClean="0"/>
          </a:p>
          <a:p>
            <a:pPr marL="114300" indent="0">
              <a:buNone/>
            </a:pPr>
            <a:r>
              <a:rPr lang="en-US" sz="1600" b="1" dirty="0" smtClean="0"/>
              <a:t>What I would like each of you to do:</a:t>
            </a:r>
          </a:p>
          <a:p>
            <a:pPr marL="114300" indent="0">
              <a:buNone/>
            </a:pPr>
            <a:endParaRPr lang="en-US" sz="1400" dirty="0"/>
          </a:p>
          <a:p>
            <a:pPr marL="114300" indent="0">
              <a:buNone/>
            </a:pPr>
            <a:r>
              <a:rPr lang="en-US" sz="1400" dirty="0" smtClean="0"/>
              <a:t>Like our WGVABC Facebook page </a:t>
            </a:r>
          </a:p>
          <a:p>
            <a:pPr marL="971550" lvl="1" indent="-457200"/>
            <a:r>
              <a:rPr lang="en-US" sz="1400" dirty="0" smtClean="0">
                <a:hlinkClick r:id="rId2"/>
              </a:rPr>
              <a:t>www.facebook.com/WGVABC</a:t>
            </a:r>
            <a:endParaRPr lang="en-US" sz="1400" dirty="0" smtClean="0"/>
          </a:p>
          <a:p>
            <a:pPr marL="114300" indent="0">
              <a:buNone/>
            </a:pPr>
            <a:r>
              <a:rPr lang="en-US" sz="1400" dirty="0"/>
              <a:t>Join the </a:t>
            </a:r>
            <a:r>
              <a:rPr lang="en-US" sz="1400" dirty="0" smtClean="0"/>
              <a:t>events</a:t>
            </a:r>
          </a:p>
          <a:p>
            <a:pPr lvl="1"/>
            <a:r>
              <a:rPr lang="en-US" sz="1400" dirty="0" smtClean="0"/>
              <a:t>www.facebook.com/events/302655949936086</a:t>
            </a:r>
            <a:r>
              <a:rPr lang="en-US" sz="1400" dirty="0"/>
              <a:t>/</a:t>
            </a:r>
          </a:p>
          <a:p>
            <a:pPr marL="514350" lvl="1" indent="0">
              <a:buNone/>
            </a:pPr>
            <a:endParaRPr lang="en-US" sz="1000" dirty="0"/>
          </a:p>
          <a:p>
            <a:pPr marL="114300" indent="0">
              <a:buNone/>
            </a:pPr>
            <a:r>
              <a:rPr lang="en-US" sz="1400" dirty="0" smtClean="0"/>
              <a:t>Share the events with all your friends </a:t>
            </a:r>
          </a:p>
          <a:p>
            <a:pPr marL="800100" lvl="1"/>
            <a:r>
              <a:rPr lang="en-US" sz="1400" dirty="0" smtClean="0"/>
              <a:t>If you don’t know how to do any of the above following, I am glad to help.</a:t>
            </a:r>
            <a:endParaRPr lang="en-US" sz="1400" dirty="0"/>
          </a:p>
          <a:p>
            <a:pPr marL="0" indent="0">
              <a:buNone/>
            </a:pPr>
            <a:endParaRPr lang="en-US" sz="1400" dirty="0" smtClean="0"/>
          </a:p>
          <a:p>
            <a:pPr marL="0" indent="0">
              <a:buNone/>
            </a:pPr>
            <a:r>
              <a:rPr lang="en-US" sz="1400" dirty="0"/>
              <a:t>*</a:t>
            </a:r>
            <a:r>
              <a:rPr lang="en-US" sz="1400" dirty="0" smtClean="0"/>
              <a:t>Keep in mind, you can share these events with everyone, even if they are not local, almost all of our fundraisers are order based fundraisers which can be places online or through you. </a:t>
            </a:r>
            <a:endParaRPr lang="en-US" sz="1400" dirty="0" smtClean="0"/>
          </a:p>
        </p:txBody>
      </p:sp>
      <p:sp>
        <p:nvSpPr>
          <p:cNvPr id="4" name="AutoShape 2"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74638"/>
            <a:ext cx="2857500" cy="1600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738"/>
            <a:ext cx="5334000" cy="5813425"/>
          </a:xfrm>
        </p:spPr>
        <p:txBody>
          <a:bodyPr>
            <a:normAutofit/>
          </a:bodyPr>
          <a:lstStyle/>
          <a:p>
            <a:pPr marL="0" indent="0">
              <a:buNone/>
            </a:pPr>
            <a:r>
              <a:rPr lang="en-US" sz="1400" b="1" dirty="0" smtClean="0"/>
              <a:t>Current Facebook Fundraisers:</a:t>
            </a:r>
          </a:p>
          <a:p>
            <a:pPr marL="0" indent="0">
              <a:buNone/>
            </a:pPr>
            <a:endParaRPr lang="en-US" sz="1400" b="1" dirty="0"/>
          </a:p>
          <a:p>
            <a:pPr marL="0" indent="0">
              <a:buNone/>
            </a:pPr>
            <a:r>
              <a:rPr lang="en-US" sz="1400" dirty="0" smtClean="0"/>
              <a:t>These business selling fundraisers can be ongoing or set for specific dates</a:t>
            </a:r>
          </a:p>
          <a:p>
            <a:pPr marL="0" indent="0">
              <a:buNone/>
            </a:pPr>
            <a:endParaRPr lang="en-US" sz="1400" dirty="0"/>
          </a:p>
          <a:p>
            <a:pPr>
              <a:buFont typeface="Arial" pitchFamily="34" charset="0"/>
              <a:buAutoNum type="arabicParenR"/>
            </a:pPr>
            <a:r>
              <a:rPr lang="en-US" sz="1400" dirty="0"/>
              <a:t>Thirty One Gifts – 15% of sale orders</a:t>
            </a:r>
          </a:p>
          <a:p>
            <a:pPr>
              <a:buAutoNum type="arabicParenR"/>
            </a:pPr>
            <a:r>
              <a:rPr lang="en-US" sz="1400" dirty="0" smtClean="0"/>
              <a:t>Origami Owl – 20% of sale orders</a:t>
            </a:r>
          </a:p>
          <a:p>
            <a:pPr>
              <a:buAutoNum type="arabicParenR"/>
            </a:pPr>
            <a:r>
              <a:rPr lang="en-US" sz="1400" dirty="0" smtClean="0"/>
              <a:t>Usborne Books – 15% of sale orders</a:t>
            </a:r>
          </a:p>
          <a:p>
            <a:pPr>
              <a:buAutoNum type="arabicParenR"/>
            </a:pPr>
            <a:r>
              <a:rPr lang="en-US" sz="1400" dirty="0" smtClean="0"/>
              <a:t>Sweet Baby Cakes n More – 20% of sale orders</a:t>
            </a:r>
          </a:p>
          <a:p>
            <a:pPr>
              <a:buAutoNum type="arabicParenR"/>
            </a:pPr>
            <a:endParaRPr lang="en-US" sz="1400" dirty="0"/>
          </a:p>
          <a:p>
            <a:pPr>
              <a:buAutoNum type="arabicParenR"/>
            </a:pPr>
            <a:endParaRPr lang="en-US" sz="1400" dirty="0" smtClean="0"/>
          </a:p>
          <a:p>
            <a:pPr marL="0" indent="0">
              <a:buNone/>
            </a:pPr>
            <a:r>
              <a:rPr lang="en-US" sz="1400" dirty="0" smtClean="0"/>
              <a:t>Currently have the following business interested in sales fundraising:</a:t>
            </a:r>
          </a:p>
          <a:p>
            <a:r>
              <a:rPr lang="en-US" sz="1400" dirty="0" smtClean="0"/>
              <a:t>Touchstone crystal Jewelry</a:t>
            </a:r>
          </a:p>
          <a:p>
            <a:r>
              <a:rPr lang="en-US" sz="1400" dirty="0" err="1" smtClean="0"/>
              <a:t>Scentsy</a:t>
            </a:r>
            <a:endParaRPr lang="en-US" sz="1400" dirty="0" smtClean="0"/>
          </a:p>
          <a:p>
            <a:r>
              <a:rPr lang="en-US" sz="1400" dirty="0" smtClean="0"/>
              <a:t>Perfectly Posh</a:t>
            </a:r>
          </a:p>
          <a:p>
            <a:r>
              <a:rPr lang="en-US" sz="1400" dirty="0" err="1" smtClean="0"/>
              <a:t>Jamberry</a:t>
            </a:r>
            <a:r>
              <a:rPr lang="en-US" sz="1400" dirty="0" smtClean="0"/>
              <a:t> Nails</a:t>
            </a:r>
          </a:p>
          <a:p>
            <a:r>
              <a:rPr lang="en-US" sz="1400" dirty="0" smtClean="0"/>
              <a:t>Healthy Home Co</a:t>
            </a:r>
          </a:p>
          <a:p>
            <a:r>
              <a:rPr lang="en-US" sz="1400" dirty="0" smtClean="0"/>
              <a:t>It Works!</a:t>
            </a:r>
          </a:p>
          <a:p>
            <a:r>
              <a:rPr lang="en-US" sz="1400" dirty="0" err="1" smtClean="0"/>
              <a:t>Neikki’s</a:t>
            </a:r>
            <a:r>
              <a:rPr lang="en-US" sz="1400" dirty="0" smtClean="0"/>
              <a:t> Arizona Handbags</a:t>
            </a:r>
          </a:p>
          <a:p>
            <a:pPr>
              <a:buAutoNum type="arabicParenR"/>
            </a:pPr>
            <a:endParaRPr lang="en-US" sz="1400" dirty="0" smtClean="0"/>
          </a:p>
        </p:txBody>
      </p:sp>
      <p:sp>
        <p:nvSpPr>
          <p:cNvPr id="4" name="AutoShape 2"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xAHBhUUBxQUFRUXFhwaGBcVGRMfIBcaHx4XGxcaFxYeKCkgGBwlHBYUIjEtJTUrLi4uGR8zOjMsNygtLisBCgoKDg0OGxAQGiwlHyUvLzY0MjIsLS8xNCwvMDQsLiwsLCwvLCwsNCwsNywsLCwsLywvLCwsLCwsLCw0LCwsLP/AABEIAKgBLAMBIgACEQEDEQH/xAAcAAEAAgMBAQEAAAAAAAAAAAAABAYCBQcBAwj/xABDEAACAQIDBAYGBggFBQAAAAAAAQIDEQQFEgYhMZEHExVRYuEiQWFxgaEUMkJScrIXIzQ2c4KSsTNTwdHxFiRUs8L/xAAZAQEAAwEBAAAAAAAAAAAAAAAAAgMEAQX/xAAnEQEAAgICAgIBAwUAAAAAAAAAAQIREgMhE0EEMRRRwdEiMnHw8f/aAAwDAQACEQMRAD8ArYAPdeeAAAAAAAAAAAAAAAAAAAAAAAAAAAAAAAAAAAAAAAAAAAAAAAAAAAAAAAAAAAAAAAAAAAAAAAAAAAAAAAAAAAAAAAAAHlwPQAAAAAAAAAAAAAAAAAAAAAAAAAAAAAAAAAAAAAAAAAAAAAAAeaddRRW67LrlnR3Ux2VqqnBKUbxUnK7XqbtuVymUf2uHvO/7Lb9m8P8Awo/2MnyeS1MYW8VYt9uCY7CPAYjTJNK7TT+zJcUfIunSbl6oZlKUftxUv5o7pfJLmUqLvEv4rbVyhaMS9ABYiAAAAAANls3lfbWeUqF7KcvSa9UUnKVvbZNL2tHZI7NZZlmE/W0KCiuM6qi+c5lHLzxxzj2spxzbtwkFm6Q44aG0C7H6rq+qj/g6NOq87/V3Xtb5FZLa22iJQmMTgABJwAAAAAAWjo+yGhn+azhmGrTGnqSi7XepLe+7ebPpJ2fwuR4Wh2ZT0OUp6nqm27KNuLfeyqeWsX09p6TrsogALUAAAAAAALx0dbMYbP6FWWZKT0SSSUmlvV99t5C94pXaUq1m04hRwWrpHymhk2dwp5bDRF0YyavJ3eqom7tt8EiqnaWi1cw5MYnAACTgAAABjvnLTT4v5HBKynCyxuPSoq7uoxXfJ7l/c/QWBw6y3LIU1v0QjH32Vii9GOznVQWIxC3K6p39b4Sn/dL4+wvGKnqqW7jzfkX3tj9GrjriMuedKU01Tvx0VH+XzOb0/wDDRdekLEfTs3nCk16EVD48Zf3t8CorBVEtzh8zXwf00jKi/cvmD6fQ6nfD5iWEqRW7S/Yrl20I4fMGMZaluMiTgAAOjdGmzE+vo43rI6bTWizv9qHHhx3lx2zyGe0WUKlQnGDVRSvJN7kpK273oo/RptFiO0aWE9DqbTf1Xq4Sn9a/f7C5bfZ3WyHJY1MBp1OpGPpK6s1JvdddyPN5d/NH6+mqmujnVPYSrPaOWEjVhqjR61z0ytvkoqNuN99zaPorxFt2Ipf0zNNl+1WYVs9nWwMI1K1SCi1GnKXoxta0U7r1FsybaHOqmaU45jhX1cppTfVVI6U3ZyvfdbjvL725o9wrrFJ9KPtFsritnrPHKLhJ2U4NuN+53Sadl61zGzmyuK2ik3gkowTs6k21FPuVruT93xtc6x0g0lW2PxGv1RUl74yi1/YmbJ4SOC2aw8KSt+qi37XJapP4tsr/ACrePPvKXhjbHpRP0U1dH7VC/d1cv76iq7R7NVshzGFKq41JTV4dXq33elKzXG/dc3GN6RcweNl1EqcYqTSjoTsr7rt72ydslm9TajbajPM1DVSpTtpTSfc2m3v9NlsTzV/qv9IzFJ6h8cu6MMViKKljatOk39mzm1+KzSv7mzzMujHFYag5YKpCs19mzg3+G7ab97R0LauGOqZals44xqOavKTjuhZ3tdNXvpXMy2VjjaeV22icXVUnZx0742Vm7WV76l8EZ/yOTG2Y/wALPFXOMOf9EUXDaCspppqk00+KanG6a9TLhtxsxU2mhRVCcYKDk25Jvio2sl7mRMow8cP0m4vq92qhGT97cL82r/Ez6RdosRs/haXZ2lOpKSbkr2slwXD1+u4tNrcsTX7mP2IiIpMSrWJ6K68KTeGxFOcu6UJRv8byKT2bW7S6hU5ddq06PXq7u7234W33sdn2Czurn2RdZjtOuNSUG4q17KLTt6n6XyImXYOD6SsVUaV40KdvfJJN++0EiyvyL1m0X7wjPHWcTCrYLotxNWknjK1Om/uqMp297vFX9xHzbo1xeCoOWDlCulvcYpxl/LF3T537rls6RtpsRkEaMct0p1NTcpK9lHTuS4b9XyNtsTnFTPNn41cYkp6pRencnZ2vb1brEfNzRWLzjDulJnX24fgcFUx+LjTwcXOcnZRXz48Lb734F4wnRZiKlJPFV6cH3RjKVvjeJY9mMup0Nu8wlBL0er0+zrE5z5yij49I21WIyGvShlulOUXKUpK/BpJJcF6/kTtzXteK0/32jHHWIzZVM66OcXl2Hc8NKNeKV2opqVu9Qd7/AAd/YywdDn7BiPxx/Ky17H5tPO9nqdbEpKUtSlp4XjKUbpeq+m5q9i8PHCZzmEKKsliE0u68dVvmVX5bWpatvuP5TrSItEwp3S7+8tO3/jx/PVM8J0Y4mvhYyrVadNuKbg1JuN/U33ouuP2d7S22hiMUr06VGOlP7VTXUa+EU0/e4+01vSbtJ2bl/wBHwj/W1V6TX2KfBv3y3pfzewlTltMVpRyaR3azlGMoxw+LlGjNVFFtKaTSlb1r2GOCw6xVdqd91rK/efIk5U9OMfwfzNtvpnhN7CX3X/Uv9zzsLwv+pf7m9nJqW481sqzKeIaKeSKEbyi7fiLVsjsLLGSjUxUerouz4+lUXFW+6n38u81+Id8LK51bZv8Ad7D/AMGn+VFPNyWrXpPjrEy2FKmqVNRpJJJWSXBJcEke2PQYGlg6UW98VyQ6mP3VyRmAIGKpQVT0Yx9u5FV27VGGSfrFHW5Lq9yvxWq3s03+RaaySqvSc06TKUI469N2k6V5b+6+n3XSNHDGbQpvPSiSalXm4cL/APJ6YU/qIzPUhlAAdFo6M/3xpfhn+SRd+lv92I/x4/lqHNdmM3WRZ1CvKGvSpLTe17prjZ95vNr9t1tHlapRounaandzT4KStay+8ZeTjtPNFojpbW0RSYXXotwsKOysZ00tVSU3N+t2k4pfBJc33n2r7R4yO030ejgpunriuuvK2l21T+rp3Xe6/qOd7H7Z1Nm4OnOHWUm76b2cX63F79z7n8t97DjulRulbL8PaXfUluX8sePNFN+C+8zjOVleSusd4W7br90MT/Df+hK2XxEcVs5h5U+DpQ5pJNfBpo53nvSKs2yapR+juLqR06tadvbbSabZXbLEbORcIJVKTd9Em1Z+twlv039zXzOR8a88ePeTy12ZY7YfMYY6ap0HJanaUZU7NX3Pe93xNrsVltbZ3bSlDNoqEqtKaitUX7Ve277DNt+lWlo/Zql/xxtzKdtTtRPP80p1qcOpdNWjaV3dPUpXsrO5fHlvGtoxCE6V7iXXNqp42nlqezqjKopK8ZW3xs72u0r30v4MqNPMNo6j3UIL3qkv/oiZX0pVKVFRzSiptfbpy0398GrX9zXuRNq9KtNR/U4abfinFfNJlFeLkr1pEpzes95llsVXxNfbnE9taVWjQjGSjay3wa4buDRK6UcoxGbYegstpyqOMp6tNt11G3F+xlNy/bWWC2mrYvqVJ1kk4a2tNtPCVnf6vd6yzU+lWk4/rMNNP2Ti/m0iVuPki8XrHr9nItWa4mW+6O8orZNs/ozCOmcqkp6bp2TUUk2t1/Rv8SPlWMhLpHxcE9/U018Y2cv/AGIruZdKdSpSayygoN/bqS1W90Ekr+9/Ao2FzSvhczVejN9bqctb33b+tfvTu7+87XgvbabdZJ5KxiI9OodJ+QYnOI0ZZZDrNGtSinFP0tNmrtXXos3GwWVVcn2bhTx60z1Sk43Ttd7k2t17FVwXSq1Stj8PeXrdOe5/yyW7myNm/ShVxFBxyukqTf25S1NfhjZJP339xDxc01jjx07vSJ2ysuzWMhV26zGMHvfVW9uiLjPlJpGv6TtncVm+Jo1Msh1ijGUZJOKa3pp72rric2y3M62WZiq2Dk1UTbu9+q/1lL7yfr/3L/hOlX9X/wB7hnq76c9z+DW7myy3Del4tTv/AJhGL1tXFlt2IyyplGzNKljUlNam0mnbVKUrXW66TIOx1aNfPMxlSd19IS5R0v5plSzrpNrYvDuGV01Rvu1uWqSXhVkov27zWbGbYLZqhUjOk6muSlfXa1lbudyHg5Ji0zHc/wApeSsTER9Q6Ri9oPoO2sMNiXaFWjFwfdU1VFb+ZJL3pd5p+lHZ36fgPpOFX6ykvTS+1T484737nL2FC2v2i/6izWFalB0nGmoparu6lKV07K31vkWnCdKThg4xxmH1yUUpSU0lJ8G9Ol2udjhvTW1Y79ub1tmJc548D64B2xr/AA/6o22BzmlgsTVdCk4wm7xjdNxW/wBG+7cr7nvt3M1GGlfME+F09y5myZmYnpStc97+B4E70ov2I++CwlTHYhQwkXKT9Stzb9RSkjV/2SR1fZv93sP/AAaf5UcuzLDTwcJwxMXGS4p/DmdR2b/d7D/waf5UZvkf2wt4vtsgAZF4eSV47tx6fLEtql6IEFq63cziG1GuOYSjVm5vrJKUnxlZ2udb2mqVaOS1JYGSjKKu3bfp9el+p+3f/quKYubqYt9Z9nh8fX7zd8aveWbll8z0A3qAAAAAAAAAAAAAAAAAAAAAAAAAAAAAAAAA9oO2Mh8f7HhjJX4bmuDOTGYFso1YOhHVJJpE7K817MxWvDyi3Zxad96fFbndcFwKT9Iq/e+SHX1fv/KJTPHM9J7LfmuYfTU3OSvpUUk27JJJK7bb4cW22ZZbtxicpnCFSalTUUlCailpW5JTSunbvv8AEpvXVfvvkjCSdSV6rcvePDExiTeft139JNL/ACZ/1RH6SaX+RP8Aqicg6mPcOpj3EPxaJeazr/6SaX+RP+qJ863SLSqK3UzS/FE5J1Me4dTHuH4tDy2XnabbX6fhXTpJQg+KveUu5exX/wCSkXc5uU+LYjBR4IyLqccU+kJtkABYiAAAAAAAAAAAAAAAAAAAAAAAAAAAAAAAAAAAAAAAAAAAAAAAAAADy4uTOyfG+XmOyfG+XmR2h3CHcXJnZPjfLzHZPjfLzG0GEO4uTOyfG+XmOyfG+XmNoMIdxcmdk+N8vMdk+N8vMbQYQ7i5M7J8b5eY7J8b5eY2gwh3FyZ2T43y8x2T43y8xtBhDuLkzsnxvl5jsnxvl5jaDCHcXJnZPjfLzHZPjfLzG0GEO4uTOyfG+XmOyfG+XmNoMIdxcmdk+N8vMdk+N8vMbQYQ7i5M7J8b5eY7J8b5eY2gwh3FyZ2T43y8x2T43y8xtBhDuLkzsnxvl5jsnxvl5jaDCHcXJnZPjfLzHZPjfLzG0GEO4uTOyfG+XmOyfG+XmNoMIdxcmdk+N8vMdk+N8vMbQYQ7i5M7J8b5eY7J8b5eY2gwh3FyZ2T43y8x2T43y8xtBhDuLkzsnxvl5jsnxvl5jaDDZgAgkAAAAAAAAAAAAAAAAAAAAAAAAAAAAAAAAAAAAAAAAAAAAAAAAAAAAAAAAAAAAAAAAAAAAAAAAAAAAAAAAAAAAAAAAAAAAAAAAAAD/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74638"/>
            <a:ext cx="2857500" cy="1600200"/>
          </a:xfrm>
          <a:prstGeom prst="rect">
            <a:avLst/>
          </a:prstGeom>
        </p:spPr>
      </p:pic>
    </p:spTree>
    <p:extLst>
      <p:ext uri="{BB962C8B-B14F-4D97-AF65-F5344CB8AC3E}">
        <p14:creationId xmlns:p14="http://schemas.microsoft.com/office/powerpoint/2010/main" val="14153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Would you like to help?</a:t>
            </a:r>
            <a:endParaRPr lang="en-US" dirty="0"/>
          </a:p>
        </p:txBody>
      </p:sp>
      <p:sp>
        <p:nvSpPr>
          <p:cNvPr id="3" name="Content Placeholder 2"/>
          <p:cNvSpPr>
            <a:spLocks noGrp="1"/>
          </p:cNvSpPr>
          <p:nvPr>
            <p:ph idx="1"/>
          </p:nvPr>
        </p:nvSpPr>
        <p:spPr>
          <a:xfrm>
            <a:off x="457200" y="838200"/>
            <a:ext cx="8229600" cy="5287963"/>
          </a:xfrm>
        </p:spPr>
        <p:txBody>
          <a:bodyPr>
            <a:normAutofit/>
          </a:bodyPr>
          <a:lstStyle/>
          <a:p>
            <a:r>
              <a:rPr lang="en-US" sz="1400" dirty="0" smtClean="0"/>
              <a:t>If you would like to help with any of the current or future fundraising, please let us know!</a:t>
            </a:r>
          </a:p>
          <a:p>
            <a:endParaRPr lang="en-US" sz="1400" dirty="0"/>
          </a:p>
          <a:p>
            <a:pPr marL="0" indent="0">
              <a:buNone/>
            </a:pPr>
            <a:r>
              <a:rPr lang="en-US" sz="1400" dirty="0" smtClean="0"/>
              <a:t>Name:</a:t>
            </a:r>
          </a:p>
          <a:p>
            <a:pPr marL="0" indent="0">
              <a:buNone/>
            </a:pPr>
            <a:r>
              <a:rPr lang="en-US" sz="1400" dirty="0" smtClean="0"/>
              <a:t>Number:</a:t>
            </a:r>
          </a:p>
          <a:p>
            <a:pPr marL="0" indent="0">
              <a:buNone/>
            </a:pPr>
            <a:r>
              <a:rPr lang="en-US" sz="1400" dirty="0" smtClean="0"/>
              <a:t>Email:</a:t>
            </a:r>
          </a:p>
          <a:p>
            <a:pPr marL="0" indent="0">
              <a:buNone/>
            </a:pPr>
            <a:endParaRPr lang="en-US" sz="1400" dirty="0"/>
          </a:p>
          <a:p>
            <a:pPr marL="0" indent="0">
              <a:buNone/>
            </a:pPr>
            <a:r>
              <a:rPr lang="en-US" sz="1400" dirty="0" smtClean="0"/>
              <a:t>I am interested in all fundraising events</a:t>
            </a:r>
          </a:p>
          <a:p>
            <a:pPr marL="457200" lvl="1" indent="0">
              <a:buNone/>
            </a:pPr>
            <a:r>
              <a:rPr lang="en-US" sz="1400" dirty="0" smtClean="0"/>
              <a:t>Helping with ___</a:t>
            </a:r>
          </a:p>
          <a:p>
            <a:pPr marL="457200" lvl="1" indent="0">
              <a:buNone/>
            </a:pPr>
            <a:r>
              <a:rPr lang="en-US" sz="1400" dirty="0" smtClean="0"/>
              <a:t>Knowing about ___</a:t>
            </a:r>
          </a:p>
          <a:p>
            <a:pPr marL="0" indent="0">
              <a:buNone/>
            </a:pPr>
            <a:endParaRPr lang="en-US" sz="1400" dirty="0" smtClean="0"/>
          </a:p>
          <a:p>
            <a:pPr marL="0" indent="0">
              <a:buNone/>
            </a:pPr>
            <a:r>
              <a:rPr lang="en-US" sz="1400" dirty="0" smtClean="0"/>
              <a:t>I am interested in specific fundraising events: (please list)</a:t>
            </a:r>
          </a:p>
          <a:p>
            <a:pPr marL="0" indent="0">
              <a:buNone/>
            </a:pPr>
            <a:endParaRPr lang="en-US" sz="1400" dirty="0"/>
          </a:p>
          <a:p>
            <a:pPr marL="0" indent="0">
              <a:buNone/>
            </a:pPr>
            <a:r>
              <a:rPr lang="en-US" sz="1400" dirty="0" smtClean="0"/>
              <a:t>____________________________________________________________________________________</a:t>
            </a:r>
          </a:p>
          <a:p>
            <a:pPr marL="0" indent="0">
              <a:buNone/>
            </a:pPr>
            <a:endParaRPr lang="en-US" sz="1400" dirty="0"/>
          </a:p>
          <a:p>
            <a:pPr marL="0" indent="0">
              <a:buNone/>
            </a:pPr>
            <a:r>
              <a:rPr lang="en-US" sz="1400" dirty="0" smtClean="0"/>
              <a:t>I would like to be contacted via:  Phone ___    </a:t>
            </a:r>
            <a:r>
              <a:rPr lang="en-US" sz="1400" dirty="0"/>
              <a:t>Email (non </a:t>
            </a:r>
            <a:r>
              <a:rPr lang="en-US" sz="1400" dirty="0" err="1"/>
              <a:t>shutterfly</a:t>
            </a:r>
            <a:r>
              <a:rPr lang="en-US" sz="1400" dirty="0"/>
              <a:t>) ___  </a:t>
            </a:r>
            <a:r>
              <a:rPr lang="en-US" sz="1400" dirty="0" smtClean="0"/>
              <a:t>  </a:t>
            </a:r>
            <a:r>
              <a:rPr lang="en-US" sz="1400" dirty="0"/>
              <a:t>Email (</a:t>
            </a:r>
            <a:r>
              <a:rPr lang="en-US" sz="1400" dirty="0" err="1"/>
              <a:t>Shutterfly</a:t>
            </a:r>
            <a:r>
              <a:rPr lang="en-US" sz="1400" dirty="0"/>
              <a:t>)</a:t>
            </a:r>
          </a:p>
          <a:p>
            <a:pPr marL="0" indent="0">
              <a:buNone/>
            </a:pPr>
            <a:endParaRPr lang="en-US" sz="1400" dirty="0"/>
          </a:p>
          <a:p>
            <a:pPr marL="0" indent="0">
              <a:buNone/>
            </a:pPr>
            <a:r>
              <a:rPr lang="en-US" sz="1400" dirty="0" smtClean="0"/>
              <a:t>How would you like to find out about current and future fundraising events?</a:t>
            </a:r>
          </a:p>
          <a:p>
            <a:pPr marL="0" indent="0">
              <a:buNone/>
            </a:pPr>
            <a:endParaRPr lang="en-US" sz="1400" dirty="0" smtClean="0"/>
          </a:p>
          <a:p>
            <a:pPr marL="0" indent="0">
              <a:buNone/>
            </a:pPr>
            <a:r>
              <a:rPr lang="en-US" sz="1400" dirty="0" smtClean="0"/>
              <a:t>WGVABC Facebook Page  ___    Email (non </a:t>
            </a:r>
            <a:r>
              <a:rPr lang="en-US" sz="1400" dirty="0" err="1" smtClean="0"/>
              <a:t>shutterfly</a:t>
            </a:r>
            <a:r>
              <a:rPr lang="en-US" sz="1400" dirty="0" smtClean="0"/>
              <a:t>) ___    Email (</a:t>
            </a:r>
            <a:r>
              <a:rPr lang="en-US" sz="1400" dirty="0" err="1" smtClean="0"/>
              <a:t>Shutterfly</a:t>
            </a:r>
            <a:r>
              <a:rPr lang="en-US" sz="1400" dirty="0" smtClean="0"/>
              <a:t>)</a:t>
            </a:r>
          </a:p>
          <a:p>
            <a:endParaRPr lang="en-US" sz="1400" dirty="0"/>
          </a:p>
          <a:p>
            <a:endParaRPr lang="en-US"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2146</TotalTime>
  <Words>640</Words>
  <Application>Microsoft Office PowerPoint</Application>
  <PresentationFormat>On-screen Show (4:3)</PresentationFormat>
  <Paragraphs>85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    World Golf Village Athletics Booster Club (WGVABC)</vt:lpstr>
      <vt:lpstr>PowerPoint Presentation</vt:lpstr>
      <vt:lpstr>Fundraising Ideas</vt:lpstr>
      <vt:lpstr>PowerPoint Presentation</vt:lpstr>
      <vt:lpstr>PowerPoint Presentation</vt:lpstr>
      <vt:lpstr>Would you like to help?</vt:lpstr>
    </vt:vector>
  </TitlesOfParts>
  <Company>Owner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Golf Village Ath</dc:title>
  <dc:creator>Owner</dc:creator>
  <cp:lastModifiedBy>Lampugnano, Melissa [CCC-OT_IT]</cp:lastModifiedBy>
  <cp:revision>44</cp:revision>
  <cp:lastPrinted>2014-09-22T18:17:19Z</cp:lastPrinted>
  <dcterms:created xsi:type="dcterms:W3CDTF">2014-09-13T13:01:43Z</dcterms:created>
  <dcterms:modified xsi:type="dcterms:W3CDTF">2014-09-22T18:20:44Z</dcterms:modified>
</cp:coreProperties>
</file>